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58" r:id="rId3"/>
    <p:sldId id="260" r:id="rId4"/>
    <p:sldId id="278" r:id="rId5"/>
    <p:sldId id="273" r:id="rId6"/>
    <p:sldId id="274" r:id="rId7"/>
    <p:sldId id="292" r:id="rId8"/>
    <p:sldId id="275" r:id="rId9"/>
    <p:sldId id="276" r:id="rId10"/>
    <p:sldId id="279" r:id="rId11"/>
    <p:sldId id="277"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3" r:id="rId25"/>
    <p:sldId id="294" r:id="rId26"/>
    <p:sldId id="295" r:id="rId27"/>
    <p:sldId id="296" r:id="rId28"/>
    <p:sldId id="297" r:id="rId29"/>
    <p:sldId id="262" r:id="rId30"/>
    <p:sldId id="265" r:id="rId31"/>
    <p:sldId id="266" r:id="rId32"/>
    <p:sldId id="269" r:id="rId33"/>
    <p:sldId id="268" r:id="rId34"/>
    <p:sldId id="270" r:id="rId35"/>
    <p:sldId id="271" r:id="rId36"/>
    <p:sldId id="272"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77724-7DDB-0D4F-B2FB-451FB11092E1}" v="29" dt="2024-07-01T06:20:42.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95"/>
    <p:restoredTop sz="85714"/>
  </p:normalViewPr>
  <p:slideViewPr>
    <p:cSldViewPr snapToGrid="0">
      <p:cViewPr varScale="1">
        <p:scale>
          <a:sx n="97" d="100"/>
          <a:sy n="97" d="100"/>
        </p:scale>
        <p:origin x="1224" y="1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kob P" userId="252814cb53dadf81" providerId="Windows Live" clId="Web-{E2F3B7DD-FF56-4460-91D1-A2062B40C969}"/>
    <pc:docChg chg="addSld delSld modSld">
      <pc:chgData name="jakob P" userId="252814cb53dadf81" providerId="Windows Live" clId="Web-{E2F3B7DD-FF56-4460-91D1-A2062B40C969}" dt="2024-06-17T08:32:29.143" v="59" actId="20577"/>
      <pc:docMkLst>
        <pc:docMk/>
      </pc:docMkLst>
      <pc:sldChg chg="del">
        <pc:chgData name="jakob P" userId="252814cb53dadf81" providerId="Windows Live" clId="Web-{E2F3B7DD-FF56-4460-91D1-A2062B40C969}" dt="2024-06-17T07:54:23.419" v="1"/>
        <pc:sldMkLst>
          <pc:docMk/>
          <pc:sldMk cId="1577499883" sldId="256"/>
        </pc:sldMkLst>
      </pc:sldChg>
      <pc:sldChg chg="addSp delSp modSp new mod setBg">
        <pc:chgData name="jakob P" userId="252814cb53dadf81" providerId="Windows Live" clId="Web-{E2F3B7DD-FF56-4460-91D1-A2062B40C969}" dt="2024-06-17T08:32:29.143" v="59" actId="20577"/>
        <pc:sldMkLst>
          <pc:docMk/>
          <pc:sldMk cId="1427541258" sldId="257"/>
        </pc:sldMkLst>
        <pc:spChg chg="mod">
          <ac:chgData name="jakob P" userId="252814cb53dadf81" providerId="Windows Live" clId="Web-{E2F3B7DD-FF56-4460-91D1-A2062B40C969}" dt="2024-06-17T08:32:29.143" v="59" actId="20577"/>
          <ac:spMkLst>
            <pc:docMk/>
            <pc:sldMk cId="1427541258" sldId="257"/>
            <ac:spMk id="2" creationId="{42BFE30E-1A98-B25C-640B-7B1FC06A2BC2}"/>
          </ac:spMkLst>
        </pc:spChg>
        <pc:spChg chg="del mod">
          <ac:chgData name="jakob P" userId="252814cb53dadf81" providerId="Windows Live" clId="Web-{E2F3B7DD-FF56-4460-91D1-A2062B40C969}" dt="2024-06-17T08:07:19.921" v="50"/>
          <ac:spMkLst>
            <pc:docMk/>
            <pc:sldMk cId="1427541258" sldId="257"/>
            <ac:spMk id="3" creationId="{73088532-B3C8-FA25-9B30-19E6721C3892}"/>
          </ac:spMkLst>
        </pc:spChg>
        <pc:spChg chg="add">
          <ac:chgData name="jakob P" userId="252814cb53dadf81" providerId="Windows Live" clId="Web-{E2F3B7DD-FF56-4460-91D1-A2062B40C969}" dt="2024-06-17T08:05:01.491" v="40"/>
          <ac:spMkLst>
            <pc:docMk/>
            <pc:sldMk cId="1427541258" sldId="257"/>
            <ac:spMk id="9" creationId="{A34066D6-1B59-4642-A86D-39464CEE971B}"/>
          </ac:spMkLst>
        </pc:spChg>
        <pc:spChg chg="add">
          <ac:chgData name="jakob P" userId="252814cb53dadf81" providerId="Windows Live" clId="Web-{E2F3B7DD-FF56-4460-91D1-A2062B40C969}" dt="2024-06-17T08:05:01.491" v="40"/>
          <ac:spMkLst>
            <pc:docMk/>
            <pc:sldMk cId="1427541258" sldId="257"/>
            <ac:spMk id="11" creationId="{18E928D9-3091-4385-B979-265D55AD02CE}"/>
          </ac:spMkLst>
        </pc:spChg>
        <pc:spChg chg="add">
          <ac:chgData name="jakob P" userId="252814cb53dadf81" providerId="Windows Live" clId="Web-{E2F3B7DD-FF56-4460-91D1-A2062B40C969}" dt="2024-06-17T08:05:01.491" v="40"/>
          <ac:spMkLst>
            <pc:docMk/>
            <pc:sldMk cId="1427541258" sldId="257"/>
            <ac:spMk id="13" creationId="{7D602432-D774-4CF5-94E8-7D52D01059D2}"/>
          </ac:spMkLst>
        </pc:spChg>
        <pc:spChg chg="add">
          <ac:chgData name="jakob P" userId="252814cb53dadf81" providerId="Windows Live" clId="Web-{E2F3B7DD-FF56-4460-91D1-A2062B40C969}" dt="2024-06-17T08:05:01.491" v="40"/>
          <ac:spMkLst>
            <pc:docMk/>
            <pc:sldMk cId="1427541258" sldId="257"/>
            <ac:spMk id="15" creationId="{CBF9EBB4-5078-47B2-AAA0-DF4A88D8182A}"/>
          </ac:spMkLst>
        </pc:spChg>
        <pc:picChg chg="add mod ord modCrop">
          <ac:chgData name="jakob P" userId="252814cb53dadf81" providerId="Windows Live" clId="Web-{E2F3B7DD-FF56-4460-91D1-A2062B40C969}" dt="2024-06-17T08:05:01.491" v="40"/>
          <ac:picMkLst>
            <pc:docMk/>
            <pc:sldMk cId="1427541258" sldId="257"/>
            <ac:picMk id="4" creationId="{F85BA820-CFC2-AF4A-4A8D-6828AA84346A}"/>
          </ac:picMkLst>
        </pc:picChg>
      </pc:sldChg>
      <pc:sldChg chg="addSp delSp modSp new mod setBg">
        <pc:chgData name="jakob P" userId="252814cb53dadf81" providerId="Windows Live" clId="Web-{E2F3B7DD-FF56-4460-91D1-A2062B40C969}" dt="2024-06-17T08:32:21.408" v="58" actId="20577"/>
        <pc:sldMkLst>
          <pc:docMk/>
          <pc:sldMk cId="3839499212" sldId="258"/>
        </pc:sldMkLst>
        <pc:spChg chg="mod">
          <ac:chgData name="jakob P" userId="252814cb53dadf81" providerId="Windows Live" clId="Web-{E2F3B7DD-FF56-4460-91D1-A2062B40C969}" dt="2024-06-17T08:32:21.408" v="58" actId="20577"/>
          <ac:spMkLst>
            <pc:docMk/>
            <pc:sldMk cId="3839499212" sldId="258"/>
            <ac:spMk id="2" creationId="{41CE0B09-A845-A997-F058-C542CC035423}"/>
          </ac:spMkLst>
        </pc:spChg>
        <pc:spChg chg="del">
          <ac:chgData name="jakob P" userId="252814cb53dadf81" providerId="Windows Live" clId="Web-{E2F3B7DD-FF56-4460-91D1-A2062B40C969}" dt="2024-06-17T08:02:53.873" v="30"/>
          <ac:spMkLst>
            <pc:docMk/>
            <pc:sldMk cId="3839499212" sldId="258"/>
            <ac:spMk id="3" creationId="{FE3FAC55-197C-A03B-413A-129BD8B7FF37}"/>
          </ac:spMkLst>
        </pc:spChg>
        <pc:spChg chg="add">
          <ac:chgData name="jakob P" userId="252814cb53dadf81" providerId="Windows Live" clId="Web-{E2F3B7DD-FF56-4460-91D1-A2062B40C969}" dt="2024-06-17T08:04:52.490" v="39"/>
          <ac:spMkLst>
            <pc:docMk/>
            <pc:sldMk cId="3839499212" sldId="258"/>
            <ac:spMk id="10" creationId="{DD453324-C6A3-43E4-B553-D28495028D01}"/>
          </ac:spMkLst>
        </pc:spChg>
        <pc:spChg chg="add">
          <ac:chgData name="jakob P" userId="252814cb53dadf81" providerId="Windows Live" clId="Web-{E2F3B7DD-FF56-4460-91D1-A2062B40C969}" dt="2024-06-17T08:04:52.490" v="39"/>
          <ac:spMkLst>
            <pc:docMk/>
            <pc:sldMk cId="3839499212" sldId="258"/>
            <ac:spMk id="12" creationId="{E2635EE6-D269-46B5-8431-4D0F084D44A9}"/>
          </ac:spMkLst>
        </pc:spChg>
        <pc:spChg chg="add">
          <ac:chgData name="jakob P" userId="252814cb53dadf81" providerId="Windows Live" clId="Web-{E2F3B7DD-FF56-4460-91D1-A2062B40C969}" dt="2024-06-17T08:04:52.490" v="39"/>
          <ac:spMkLst>
            <pc:docMk/>
            <pc:sldMk cId="3839499212" sldId="258"/>
            <ac:spMk id="14" creationId="{18E928D9-3091-4385-B979-265D55AD02CE}"/>
          </ac:spMkLst>
        </pc:spChg>
        <pc:spChg chg="add">
          <ac:chgData name="jakob P" userId="252814cb53dadf81" providerId="Windows Live" clId="Web-{E2F3B7DD-FF56-4460-91D1-A2062B40C969}" dt="2024-06-17T08:04:52.490" v="39"/>
          <ac:spMkLst>
            <pc:docMk/>
            <pc:sldMk cId="3839499212" sldId="258"/>
            <ac:spMk id="16" creationId="{7D602432-D774-4CF5-94E8-7D52D01059D2}"/>
          </ac:spMkLst>
        </pc:spChg>
        <pc:picChg chg="add mod ord">
          <ac:chgData name="jakob P" userId="252814cb53dadf81" providerId="Windows Live" clId="Web-{E2F3B7DD-FF56-4460-91D1-A2062B40C969}" dt="2024-06-17T08:04:52.490" v="39"/>
          <ac:picMkLst>
            <pc:docMk/>
            <pc:sldMk cId="3839499212" sldId="258"/>
            <ac:picMk id="4" creationId="{966FBEE9-9DDD-4E90-9B39-1DBC7853A6E2}"/>
          </ac:picMkLst>
        </pc:picChg>
        <pc:picChg chg="add mod">
          <ac:chgData name="jakob P" userId="252814cb53dadf81" providerId="Windows Live" clId="Web-{E2F3B7DD-FF56-4460-91D1-A2062B40C969}" dt="2024-06-17T08:04:52.490" v="39"/>
          <ac:picMkLst>
            <pc:docMk/>
            <pc:sldMk cId="3839499212" sldId="258"/>
            <ac:picMk id="5" creationId="{0979A993-4AFE-14EE-3384-B073DD0AE78B}"/>
          </ac:picMkLst>
        </pc:picChg>
      </pc:sldChg>
    </pc:docChg>
  </pc:docChgLst>
  <pc:docChgLst>
    <pc:chgData name="Gastbenutzer" providerId="Windows Live" clId="Web-{DCF64851-570C-4F2C-AA92-72E5E6C4C754}"/>
    <pc:docChg chg="modSld">
      <pc:chgData name="Gastbenutzer" userId="" providerId="Windows Live" clId="Web-{DCF64851-570C-4F2C-AA92-72E5E6C4C754}" dt="2024-06-30T11:29:15.480" v="18"/>
      <pc:docMkLst>
        <pc:docMk/>
      </pc:docMkLst>
      <pc:sldChg chg="modNotes">
        <pc:chgData name="Gastbenutzer" userId="" providerId="Windows Live" clId="Web-{DCF64851-570C-4F2C-AA92-72E5E6C4C754}" dt="2024-06-30T11:28:56.479" v="15"/>
        <pc:sldMkLst>
          <pc:docMk/>
          <pc:sldMk cId="1427541258" sldId="257"/>
        </pc:sldMkLst>
      </pc:sldChg>
      <pc:sldChg chg="modNotes">
        <pc:chgData name="Gastbenutzer" userId="" providerId="Windows Live" clId="Web-{DCF64851-570C-4F2C-AA92-72E5E6C4C754}" dt="2024-06-30T11:29:15.480" v="18"/>
        <pc:sldMkLst>
          <pc:docMk/>
          <pc:sldMk cId="164822246" sldId="297"/>
        </pc:sldMkLst>
      </pc:sldChg>
    </pc:docChg>
  </pc:docChgLst>
  <pc:docChgLst>
    <pc:chgData name="Gastbenutzer" providerId="Windows Live" clId="Web-{58EA3245-9857-4DAA-976E-097FF34FFD3A}"/>
    <pc:docChg chg="addSld delSld modSld">
      <pc:chgData name="Gastbenutzer" userId="" providerId="Windows Live" clId="Web-{58EA3245-9857-4DAA-976E-097FF34FFD3A}" dt="2024-06-26T17:47:12.202" v="22"/>
      <pc:docMkLst>
        <pc:docMk/>
      </pc:docMkLst>
      <pc:sldChg chg="modSp new">
        <pc:chgData name="Gastbenutzer" userId="" providerId="Windows Live" clId="Web-{58EA3245-9857-4DAA-976E-097FF34FFD3A}" dt="2024-06-26T17:41:57.017" v="14" actId="20577"/>
        <pc:sldMkLst>
          <pc:docMk/>
          <pc:sldMk cId="2342850670" sldId="259"/>
        </pc:sldMkLst>
        <pc:spChg chg="mod">
          <ac:chgData name="Gastbenutzer" userId="" providerId="Windows Live" clId="Web-{58EA3245-9857-4DAA-976E-097FF34FFD3A}" dt="2024-06-26T17:41:57.017" v="14" actId="20577"/>
          <ac:spMkLst>
            <pc:docMk/>
            <pc:sldMk cId="2342850670" sldId="259"/>
            <ac:spMk id="2" creationId="{88E6E337-911F-158C-C063-68423AB6F003}"/>
          </ac:spMkLst>
        </pc:spChg>
      </pc:sldChg>
      <pc:sldChg chg="add del replId">
        <pc:chgData name="Gastbenutzer" userId="" providerId="Windows Live" clId="Web-{58EA3245-9857-4DAA-976E-097FF34FFD3A}" dt="2024-06-26T17:47:12.202" v="22"/>
        <pc:sldMkLst>
          <pc:docMk/>
          <pc:sldMk cId="3287272999" sldId="260"/>
        </pc:sldMkLst>
      </pc:sldChg>
      <pc:sldChg chg="add del replId">
        <pc:chgData name="Gastbenutzer" userId="" providerId="Windows Live" clId="Web-{58EA3245-9857-4DAA-976E-097FF34FFD3A}" dt="2024-06-26T17:47:10.499" v="20"/>
        <pc:sldMkLst>
          <pc:docMk/>
          <pc:sldMk cId="663085631" sldId="261"/>
        </pc:sldMkLst>
      </pc:sldChg>
      <pc:sldChg chg="add del replId">
        <pc:chgData name="Gastbenutzer" userId="" providerId="Windows Live" clId="Web-{58EA3245-9857-4DAA-976E-097FF34FFD3A}" dt="2024-06-26T17:47:11.108" v="21"/>
        <pc:sldMkLst>
          <pc:docMk/>
          <pc:sldMk cId="1231681654" sldId="262"/>
        </pc:sldMkLst>
      </pc:sldChg>
      <pc:sldChg chg="add del replId">
        <pc:chgData name="Gastbenutzer" userId="" providerId="Windows Live" clId="Web-{58EA3245-9857-4DAA-976E-097FF34FFD3A}" dt="2024-06-26T17:47:09.733" v="19"/>
        <pc:sldMkLst>
          <pc:docMk/>
          <pc:sldMk cId="215509928" sldId="263"/>
        </pc:sldMkLst>
      </pc:sldChg>
    </pc:docChg>
  </pc:docChgLst>
  <pc:docChgLst>
    <pc:chgData name="Dan Kokoscha" userId="9c4590d9a4e65f31" providerId="LiveId" clId="{12577724-7DDB-0D4F-B2FB-451FB11092E1}"/>
    <pc:docChg chg="custSel addSld delSld modSld sldOrd">
      <pc:chgData name="Dan Kokoscha" userId="9c4590d9a4e65f31" providerId="LiveId" clId="{12577724-7DDB-0D4F-B2FB-451FB11092E1}" dt="2024-07-01T06:20:48.669" v="401"/>
      <pc:docMkLst>
        <pc:docMk/>
      </pc:docMkLst>
      <pc:sldChg chg="modSp mod">
        <pc:chgData name="Dan Kokoscha" userId="9c4590d9a4e65f31" providerId="LiveId" clId="{12577724-7DDB-0D4F-B2FB-451FB11092E1}" dt="2024-06-26T17:34:34.237" v="4" actId="20577"/>
        <pc:sldMkLst>
          <pc:docMk/>
          <pc:sldMk cId="1427541258" sldId="257"/>
        </pc:sldMkLst>
        <pc:spChg chg="mod">
          <ac:chgData name="Dan Kokoscha" userId="9c4590d9a4e65f31" providerId="LiveId" clId="{12577724-7DDB-0D4F-B2FB-451FB11092E1}" dt="2024-06-26T17:34:34.237" v="4" actId="20577"/>
          <ac:spMkLst>
            <pc:docMk/>
            <pc:sldMk cId="1427541258" sldId="257"/>
            <ac:spMk id="2" creationId="{42BFE30E-1A98-B25C-640B-7B1FC06A2BC2}"/>
          </ac:spMkLst>
        </pc:spChg>
      </pc:sldChg>
      <pc:sldChg chg="modSp mod">
        <pc:chgData name="Dan Kokoscha" userId="9c4590d9a4e65f31" providerId="LiveId" clId="{12577724-7DDB-0D4F-B2FB-451FB11092E1}" dt="2024-06-26T17:34:38.147" v="7" actId="20577"/>
        <pc:sldMkLst>
          <pc:docMk/>
          <pc:sldMk cId="3839499212" sldId="258"/>
        </pc:sldMkLst>
        <pc:spChg chg="mod">
          <ac:chgData name="Dan Kokoscha" userId="9c4590d9a4e65f31" providerId="LiveId" clId="{12577724-7DDB-0D4F-B2FB-451FB11092E1}" dt="2024-06-26T17:34:38.147" v="7" actId="20577"/>
          <ac:spMkLst>
            <pc:docMk/>
            <pc:sldMk cId="3839499212" sldId="258"/>
            <ac:spMk id="2" creationId="{41CE0B09-A845-A997-F058-C542CC035423}"/>
          </ac:spMkLst>
        </pc:spChg>
      </pc:sldChg>
      <pc:sldChg chg="add del">
        <pc:chgData name="Dan Kokoscha" userId="9c4590d9a4e65f31" providerId="LiveId" clId="{12577724-7DDB-0D4F-B2FB-451FB11092E1}" dt="2024-06-26T17:35:58.206" v="8" actId="2696"/>
        <pc:sldMkLst>
          <pc:docMk/>
          <pc:sldMk cId="3804239672" sldId="259"/>
        </pc:sldMkLst>
      </pc:sldChg>
      <pc:sldChg chg="addSp delSp modSp mod modNotesTx">
        <pc:chgData name="Dan Kokoscha" userId="9c4590d9a4e65f31" providerId="LiveId" clId="{12577724-7DDB-0D4F-B2FB-451FB11092E1}" dt="2024-07-01T06:16:33.670" v="204" actId="20577"/>
        <pc:sldMkLst>
          <pc:docMk/>
          <pc:sldMk cId="3920122034" sldId="260"/>
        </pc:sldMkLst>
        <pc:spChg chg="mod">
          <ac:chgData name="Dan Kokoscha" userId="9c4590d9a4e65f31" providerId="LiveId" clId="{12577724-7DDB-0D4F-B2FB-451FB11092E1}" dt="2024-06-30T09:11:26.907" v="13" actId="20577"/>
          <ac:spMkLst>
            <pc:docMk/>
            <pc:sldMk cId="3920122034" sldId="260"/>
            <ac:spMk id="2" creationId="{41CE0B09-A845-A997-F058-C542CC035423}"/>
          </ac:spMkLst>
        </pc:spChg>
        <pc:picChg chg="add mod">
          <ac:chgData name="Dan Kokoscha" userId="9c4590d9a4e65f31" providerId="LiveId" clId="{12577724-7DDB-0D4F-B2FB-451FB11092E1}" dt="2024-06-30T09:11:16.830" v="12" actId="1076"/>
          <ac:picMkLst>
            <pc:docMk/>
            <pc:sldMk cId="3920122034" sldId="260"/>
            <ac:picMk id="3" creationId="{4A434C14-B267-98A7-8644-DBABA2E9CC4F}"/>
          </ac:picMkLst>
        </pc:picChg>
        <pc:picChg chg="del">
          <ac:chgData name="Dan Kokoscha" userId="9c4590d9a4e65f31" providerId="LiveId" clId="{12577724-7DDB-0D4F-B2FB-451FB11092E1}" dt="2024-06-30T09:11:09.701" v="9" actId="478"/>
          <ac:picMkLst>
            <pc:docMk/>
            <pc:sldMk cId="3920122034" sldId="260"/>
            <ac:picMk id="8" creationId="{B99145CC-2B52-1E40-E675-9E6D89C138D9}"/>
          </ac:picMkLst>
        </pc:picChg>
      </pc:sldChg>
      <pc:sldChg chg="mod modShow">
        <pc:chgData name="Dan Kokoscha" userId="9c4590d9a4e65f31" providerId="LiveId" clId="{12577724-7DDB-0D4F-B2FB-451FB11092E1}" dt="2024-06-30T09:35:23.800" v="196" actId="729"/>
        <pc:sldMkLst>
          <pc:docMk/>
          <pc:sldMk cId="2362712494" sldId="262"/>
        </pc:sldMkLst>
      </pc:sldChg>
      <pc:sldChg chg="mod modShow">
        <pc:chgData name="Dan Kokoscha" userId="9c4590d9a4e65f31" providerId="LiveId" clId="{12577724-7DDB-0D4F-B2FB-451FB11092E1}" dt="2024-06-30T09:35:23.800" v="196" actId="729"/>
        <pc:sldMkLst>
          <pc:docMk/>
          <pc:sldMk cId="1029762803" sldId="265"/>
        </pc:sldMkLst>
      </pc:sldChg>
      <pc:sldChg chg="mod modShow">
        <pc:chgData name="Dan Kokoscha" userId="9c4590d9a4e65f31" providerId="LiveId" clId="{12577724-7DDB-0D4F-B2FB-451FB11092E1}" dt="2024-06-30T09:35:23.800" v="196" actId="729"/>
        <pc:sldMkLst>
          <pc:docMk/>
          <pc:sldMk cId="2519123145" sldId="266"/>
        </pc:sldMkLst>
      </pc:sldChg>
      <pc:sldChg chg="mod modShow">
        <pc:chgData name="Dan Kokoscha" userId="9c4590d9a4e65f31" providerId="LiveId" clId="{12577724-7DDB-0D4F-B2FB-451FB11092E1}" dt="2024-06-30T09:35:23.800" v="196" actId="729"/>
        <pc:sldMkLst>
          <pc:docMk/>
          <pc:sldMk cId="762578211" sldId="268"/>
        </pc:sldMkLst>
      </pc:sldChg>
      <pc:sldChg chg="mod modShow">
        <pc:chgData name="Dan Kokoscha" userId="9c4590d9a4e65f31" providerId="LiveId" clId="{12577724-7DDB-0D4F-B2FB-451FB11092E1}" dt="2024-06-30T09:35:23.800" v="196" actId="729"/>
        <pc:sldMkLst>
          <pc:docMk/>
          <pc:sldMk cId="2805036123" sldId="269"/>
        </pc:sldMkLst>
      </pc:sldChg>
      <pc:sldChg chg="mod modShow">
        <pc:chgData name="Dan Kokoscha" userId="9c4590d9a4e65f31" providerId="LiveId" clId="{12577724-7DDB-0D4F-B2FB-451FB11092E1}" dt="2024-06-30T09:35:23.800" v="196" actId="729"/>
        <pc:sldMkLst>
          <pc:docMk/>
          <pc:sldMk cId="2140463799" sldId="270"/>
        </pc:sldMkLst>
      </pc:sldChg>
      <pc:sldChg chg="mod modShow">
        <pc:chgData name="Dan Kokoscha" userId="9c4590d9a4e65f31" providerId="LiveId" clId="{12577724-7DDB-0D4F-B2FB-451FB11092E1}" dt="2024-06-30T09:35:23.800" v="196" actId="729"/>
        <pc:sldMkLst>
          <pc:docMk/>
          <pc:sldMk cId="123318443" sldId="271"/>
        </pc:sldMkLst>
      </pc:sldChg>
      <pc:sldChg chg="mod modShow">
        <pc:chgData name="Dan Kokoscha" userId="9c4590d9a4e65f31" providerId="LiveId" clId="{12577724-7DDB-0D4F-B2FB-451FB11092E1}" dt="2024-06-30T09:35:23.800" v="196" actId="729"/>
        <pc:sldMkLst>
          <pc:docMk/>
          <pc:sldMk cId="1184106049" sldId="272"/>
        </pc:sldMkLst>
      </pc:sldChg>
      <pc:sldChg chg="addSp modSp new mod setBg modNotesTx">
        <pc:chgData name="Dan Kokoscha" userId="9c4590d9a4e65f31" providerId="LiveId" clId="{12577724-7DDB-0D4F-B2FB-451FB11092E1}" dt="2024-07-01T06:17:19.419" v="244" actId="20577"/>
        <pc:sldMkLst>
          <pc:docMk/>
          <pc:sldMk cId="48262483" sldId="273"/>
        </pc:sldMkLst>
        <pc:picChg chg="add mod">
          <ac:chgData name="Dan Kokoscha" userId="9c4590d9a4e65f31" providerId="LiveId" clId="{12577724-7DDB-0D4F-B2FB-451FB11092E1}" dt="2024-06-30T09:16:07.890" v="26" actId="1076"/>
          <ac:picMkLst>
            <pc:docMk/>
            <pc:sldMk cId="48262483" sldId="273"/>
            <ac:picMk id="2" creationId="{80B94474-CA01-615C-9C26-B0321CDC436F}"/>
          </ac:picMkLst>
        </pc:picChg>
      </pc:sldChg>
      <pc:sldChg chg="addSp delSp modSp add mod modNotesTx">
        <pc:chgData name="Dan Kokoscha" userId="9c4590d9a4e65f31" providerId="LiveId" clId="{12577724-7DDB-0D4F-B2FB-451FB11092E1}" dt="2024-07-01T06:17:37.313" v="294" actId="20577"/>
        <pc:sldMkLst>
          <pc:docMk/>
          <pc:sldMk cId="2527129623" sldId="274"/>
        </pc:sldMkLst>
        <pc:picChg chg="del">
          <ac:chgData name="Dan Kokoscha" userId="9c4590d9a4e65f31" providerId="LiveId" clId="{12577724-7DDB-0D4F-B2FB-451FB11092E1}" dt="2024-06-30T09:15:52.754" v="23" actId="478"/>
          <ac:picMkLst>
            <pc:docMk/>
            <pc:sldMk cId="2527129623" sldId="274"/>
            <ac:picMk id="2" creationId="{80B94474-CA01-615C-9C26-B0321CDC436F}"/>
          </ac:picMkLst>
        </pc:picChg>
        <pc:picChg chg="add del mod">
          <ac:chgData name="Dan Kokoscha" userId="9c4590d9a4e65f31" providerId="LiveId" clId="{12577724-7DDB-0D4F-B2FB-451FB11092E1}" dt="2024-06-30T09:30:40.467" v="173" actId="478"/>
          <ac:picMkLst>
            <pc:docMk/>
            <pc:sldMk cId="2527129623" sldId="274"/>
            <ac:picMk id="3" creationId="{B4ADF28D-5503-EB3C-91F9-A150F61F611E}"/>
          </ac:picMkLst>
        </pc:picChg>
        <pc:picChg chg="add">
          <ac:chgData name="Dan Kokoscha" userId="9c4590d9a4e65f31" providerId="LiveId" clId="{12577724-7DDB-0D4F-B2FB-451FB11092E1}" dt="2024-06-30T09:30:41.219" v="174"/>
          <ac:picMkLst>
            <pc:docMk/>
            <pc:sldMk cId="2527129623" sldId="274"/>
            <ac:picMk id="4" creationId="{6E14C192-1A3C-96BD-C910-2E5E9442EC09}"/>
          </ac:picMkLst>
        </pc:picChg>
      </pc:sldChg>
      <pc:sldChg chg="addSp delSp modSp add mod modNotesTx">
        <pc:chgData name="Dan Kokoscha" userId="9c4590d9a4e65f31" providerId="LiveId" clId="{12577724-7DDB-0D4F-B2FB-451FB11092E1}" dt="2024-07-01T06:17:58.170" v="343" actId="20577"/>
        <pc:sldMkLst>
          <pc:docMk/>
          <pc:sldMk cId="3213091032" sldId="275"/>
        </pc:sldMkLst>
        <pc:picChg chg="add mod">
          <ac:chgData name="Dan Kokoscha" userId="9c4590d9a4e65f31" providerId="LiveId" clId="{12577724-7DDB-0D4F-B2FB-451FB11092E1}" dt="2024-06-30T09:18:02.547" v="33" actId="1076"/>
          <ac:picMkLst>
            <pc:docMk/>
            <pc:sldMk cId="3213091032" sldId="275"/>
            <ac:picMk id="2" creationId="{64123A0B-A69D-B3AA-27BA-36830C7BE3A0}"/>
          </ac:picMkLst>
        </pc:picChg>
        <pc:picChg chg="del">
          <ac:chgData name="Dan Kokoscha" userId="9c4590d9a4e65f31" providerId="LiveId" clId="{12577724-7DDB-0D4F-B2FB-451FB11092E1}" dt="2024-06-30T09:17:54.100" v="30" actId="478"/>
          <ac:picMkLst>
            <pc:docMk/>
            <pc:sldMk cId="3213091032" sldId="275"/>
            <ac:picMk id="3" creationId="{B4ADF28D-5503-EB3C-91F9-A150F61F611E}"/>
          </ac:picMkLst>
        </pc:picChg>
      </pc:sldChg>
      <pc:sldChg chg="addSp delSp modSp add mod modNotesTx">
        <pc:chgData name="Dan Kokoscha" userId="9c4590d9a4e65f31" providerId="LiveId" clId="{12577724-7DDB-0D4F-B2FB-451FB11092E1}" dt="2024-07-01T06:18:11.639" v="393" actId="20577"/>
        <pc:sldMkLst>
          <pc:docMk/>
          <pc:sldMk cId="594611309" sldId="276"/>
        </pc:sldMkLst>
        <pc:picChg chg="del">
          <ac:chgData name="Dan Kokoscha" userId="9c4590d9a4e65f31" providerId="LiveId" clId="{12577724-7DDB-0D4F-B2FB-451FB11092E1}" dt="2024-06-30T09:18:05.382" v="35" actId="478"/>
          <ac:picMkLst>
            <pc:docMk/>
            <pc:sldMk cId="594611309" sldId="276"/>
            <ac:picMk id="2" creationId="{64123A0B-A69D-B3AA-27BA-36830C7BE3A0}"/>
          </ac:picMkLst>
        </pc:picChg>
        <pc:picChg chg="add mod">
          <ac:chgData name="Dan Kokoscha" userId="9c4590d9a4e65f31" providerId="LiveId" clId="{12577724-7DDB-0D4F-B2FB-451FB11092E1}" dt="2024-06-30T09:18:29.025" v="39" actId="1076"/>
          <ac:picMkLst>
            <pc:docMk/>
            <pc:sldMk cId="594611309" sldId="276"/>
            <ac:picMk id="3" creationId="{C3C9FBBC-5166-145A-D2B1-F0E17C01C824}"/>
          </ac:picMkLst>
        </pc:picChg>
      </pc:sldChg>
      <pc:sldChg chg="add ord">
        <pc:chgData name="Dan Kokoscha" userId="9c4590d9a4e65f31" providerId="LiveId" clId="{12577724-7DDB-0D4F-B2FB-451FB11092E1}" dt="2024-06-30T09:20:51.628" v="41" actId="20578"/>
        <pc:sldMkLst>
          <pc:docMk/>
          <pc:sldMk cId="1301575540" sldId="277"/>
        </pc:sldMkLst>
      </pc:sldChg>
      <pc:sldChg chg="delSp modSp add mod modNotesTx">
        <pc:chgData name="Dan Kokoscha" userId="9c4590d9a4e65f31" providerId="LiveId" clId="{12577724-7DDB-0D4F-B2FB-451FB11092E1}" dt="2024-07-01T06:17:07.023" v="206" actId="20577"/>
        <pc:sldMkLst>
          <pc:docMk/>
          <pc:sldMk cId="3847768865" sldId="278"/>
        </pc:sldMkLst>
        <pc:spChg chg="mod">
          <ac:chgData name="Dan Kokoscha" userId="9c4590d9a4e65f31" providerId="LiveId" clId="{12577724-7DDB-0D4F-B2FB-451FB11092E1}" dt="2024-06-30T09:22:34.857" v="61" actId="20577"/>
          <ac:spMkLst>
            <pc:docMk/>
            <pc:sldMk cId="3847768865" sldId="278"/>
            <ac:spMk id="2" creationId="{41CE0B09-A845-A997-F058-C542CC035423}"/>
          </ac:spMkLst>
        </pc:spChg>
        <pc:picChg chg="del">
          <ac:chgData name="Dan Kokoscha" userId="9c4590d9a4e65f31" providerId="LiveId" clId="{12577724-7DDB-0D4F-B2FB-451FB11092E1}" dt="2024-06-30T09:22:09.124" v="43" actId="478"/>
          <ac:picMkLst>
            <pc:docMk/>
            <pc:sldMk cId="3847768865" sldId="278"/>
            <ac:picMk id="3" creationId="{4A434C14-B267-98A7-8644-DBABA2E9CC4F}"/>
          </ac:picMkLst>
        </pc:picChg>
      </pc:sldChg>
      <pc:sldChg chg="modSp add mod ord modNotesTx">
        <pc:chgData name="Dan Kokoscha" userId="9c4590d9a4e65f31" providerId="LiveId" clId="{12577724-7DDB-0D4F-B2FB-451FB11092E1}" dt="2024-07-01T06:18:57.250" v="394"/>
        <pc:sldMkLst>
          <pc:docMk/>
          <pc:sldMk cId="3665467245" sldId="279"/>
        </pc:sldMkLst>
        <pc:spChg chg="mod">
          <ac:chgData name="Dan Kokoscha" userId="9c4590d9a4e65f31" providerId="LiveId" clId="{12577724-7DDB-0D4F-B2FB-451FB11092E1}" dt="2024-06-30T09:22:56.242" v="82" actId="14100"/>
          <ac:spMkLst>
            <pc:docMk/>
            <pc:sldMk cId="3665467245" sldId="279"/>
            <ac:spMk id="2" creationId="{41CE0B09-A845-A997-F058-C542CC035423}"/>
          </ac:spMkLst>
        </pc:spChg>
      </pc:sldChg>
      <pc:sldChg chg="addSp delSp modSp add mod">
        <pc:chgData name="Dan Kokoscha" userId="9c4590d9a4e65f31" providerId="LiveId" clId="{12577724-7DDB-0D4F-B2FB-451FB11092E1}" dt="2024-06-30T09:31:48.154" v="176"/>
        <pc:sldMkLst>
          <pc:docMk/>
          <pc:sldMk cId="1299695053" sldId="280"/>
        </pc:sldMkLst>
        <pc:picChg chg="del mod">
          <ac:chgData name="Dan Kokoscha" userId="9c4590d9a4e65f31" providerId="LiveId" clId="{12577724-7DDB-0D4F-B2FB-451FB11092E1}" dt="2024-06-30T09:23:04.352" v="85" actId="478"/>
          <ac:picMkLst>
            <pc:docMk/>
            <pc:sldMk cId="1299695053" sldId="280"/>
            <ac:picMk id="2" creationId="{80B94474-CA01-615C-9C26-B0321CDC436F}"/>
          </ac:picMkLst>
        </pc:picChg>
        <pc:picChg chg="add del mod">
          <ac:chgData name="Dan Kokoscha" userId="9c4590d9a4e65f31" providerId="LiveId" clId="{12577724-7DDB-0D4F-B2FB-451FB11092E1}" dt="2024-06-30T09:31:47.952" v="175" actId="478"/>
          <ac:picMkLst>
            <pc:docMk/>
            <pc:sldMk cId="1299695053" sldId="280"/>
            <ac:picMk id="3" creationId="{48960C2B-3011-3822-3D04-168C4E7527AC}"/>
          </ac:picMkLst>
        </pc:picChg>
        <pc:picChg chg="add">
          <ac:chgData name="Dan Kokoscha" userId="9c4590d9a4e65f31" providerId="LiveId" clId="{12577724-7DDB-0D4F-B2FB-451FB11092E1}" dt="2024-06-30T09:31:48.154" v="176"/>
          <ac:picMkLst>
            <pc:docMk/>
            <pc:sldMk cId="1299695053" sldId="280"/>
            <ac:picMk id="4" creationId="{E29F13F3-664C-0697-E54A-C48453479FC0}"/>
          </ac:picMkLst>
        </pc:picChg>
      </pc:sldChg>
      <pc:sldChg chg="addSp delSp modSp add mod">
        <pc:chgData name="Dan Kokoscha" userId="9c4590d9a4e65f31" providerId="LiveId" clId="{12577724-7DDB-0D4F-B2FB-451FB11092E1}" dt="2024-06-30T09:23:34.434" v="93" actId="1076"/>
        <pc:sldMkLst>
          <pc:docMk/>
          <pc:sldMk cId="4184521427" sldId="281"/>
        </pc:sldMkLst>
        <pc:picChg chg="add mod">
          <ac:chgData name="Dan Kokoscha" userId="9c4590d9a4e65f31" providerId="LiveId" clId="{12577724-7DDB-0D4F-B2FB-451FB11092E1}" dt="2024-06-30T09:23:34.434" v="93" actId="1076"/>
          <ac:picMkLst>
            <pc:docMk/>
            <pc:sldMk cId="4184521427" sldId="281"/>
            <ac:picMk id="2" creationId="{4EC2B4A7-9BCC-9F36-88C8-092BA79558E8}"/>
          </ac:picMkLst>
        </pc:picChg>
        <pc:picChg chg="del">
          <ac:chgData name="Dan Kokoscha" userId="9c4590d9a4e65f31" providerId="LiveId" clId="{12577724-7DDB-0D4F-B2FB-451FB11092E1}" dt="2024-06-30T09:23:18.340" v="90" actId="478"/>
          <ac:picMkLst>
            <pc:docMk/>
            <pc:sldMk cId="4184521427" sldId="281"/>
            <ac:picMk id="3" creationId="{48960C2B-3011-3822-3D04-168C4E7527AC}"/>
          </ac:picMkLst>
        </pc:picChg>
      </pc:sldChg>
      <pc:sldChg chg="addSp delSp modSp add mod">
        <pc:chgData name="Dan Kokoscha" userId="9c4590d9a4e65f31" providerId="LiveId" clId="{12577724-7DDB-0D4F-B2FB-451FB11092E1}" dt="2024-06-30T09:23:57.313" v="98" actId="1076"/>
        <pc:sldMkLst>
          <pc:docMk/>
          <pc:sldMk cId="2827957906" sldId="282"/>
        </pc:sldMkLst>
        <pc:picChg chg="del">
          <ac:chgData name="Dan Kokoscha" userId="9c4590d9a4e65f31" providerId="LiveId" clId="{12577724-7DDB-0D4F-B2FB-451FB11092E1}" dt="2024-06-30T09:23:43.656" v="95" actId="478"/>
          <ac:picMkLst>
            <pc:docMk/>
            <pc:sldMk cId="2827957906" sldId="282"/>
            <ac:picMk id="2" creationId="{4EC2B4A7-9BCC-9F36-88C8-092BA79558E8}"/>
          </ac:picMkLst>
        </pc:picChg>
        <pc:picChg chg="add mod">
          <ac:chgData name="Dan Kokoscha" userId="9c4590d9a4e65f31" providerId="LiveId" clId="{12577724-7DDB-0D4F-B2FB-451FB11092E1}" dt="2024-06-30T09:23:57.313" v="98" actId="1076"/>
          <ac:picMkLst>
            <pc:docMk/>
            <pc:sldMk cId="2827957906" sldId="282"/>
            <ac:picMk id="3" creationId="{1EF30295-3AA2-1110-20C2-7BA0D9C75019}"/>
          </ac:picMkLst>
        </pc:picChg>
      </pc:sldChg>
      <pc:sldChg chg="addSp delSp modSp add mod">
        <pc:chgData name="Dan Kokoscha" userId="9c4590d9a4e65f31" providerId="LiveId" clId="{12577724-7DDB-0D4F-B2FB-451FB11092E1}" dt="2024-06-30T09:24:21.464" v="103" actId="1076"/>
        <pc:sldMkLst>
          <pc:docMk/>
          <pc:sldMk cId="1365879488" sldId="283"/>
        </pc:sldMkLst>
        <pc:picChg chg="add mod">
          <ac:chgData name="Dan Kokoscha" userId="9c4590d9a4e65f31" providerId="LiveId" clId="{12577724-7DDB-0D4F-B2FB-451FB11092E1}" dt="2024-06-30T09:24:21.464" v="103" actId="1076"/>
          <ac:picMkLst>
            <pc:docMk/>
            <pc:sldMk cId="1365879488" sldId="283"/>
            <ac:picMk id="2" creationId="{8BFC3239-01AA-AE14-8EB9-8BE2DE0F2EEC}"/>
          </ac:picMkLst>
        </pc:picChg>
        <pc:picChg chg="del">
          <ac:chgData name="Dan Kokoscha" userId="9c4590d9a4e65f31" providerId="LiveId" clId="{12577724-7DDB-0D4F-B2FB-451FB11092E1}" dt="2024-06-30T09:24:03.490" v="100" actId="478"/>
          <ac:picMkLst>
            <pc:docMk/>
            <pc:sldMk cId="1365879488" sldId="283"/>
            <ac:picMk id="3" creationId="{1EF30295-3AA2-1110-20C2-7BA0D9C75019}"/>
          </ac:picMkLst>
        </pc:picChg>
      </pc:sldChg>
      <pc:sldChg chg="modSp add mod ord modNotesTx">
        <pc:chgData name="Dan Kokoscha" userId="9c4590d9a4e65f31" providerId="LiveId" clId="{12577724-7DDB-0D4F-B2FB-451FB11092E1}" dt="2024-07-01T06:19:26.194" v="395"/>
        <pc:sldMkLst>
          <pc:docMk/>
          <pc:sldMk cId="2398511159" sldId="284"/>
        </pc:sldMkLst>
        <pc:spChg chg="mod">
          <ac:chgData name="Dan Kokoscha" userId="9c4590d9a4e65f31" providerId="LiveId" clId="{12577724-7DDB-0D4F-B2FB-451FB11092E1}" dt="2024-06-30T09:24:40.592" v="123" actId="20577"/>
          <ac:spMkLst>
            <pc:docMk/>
            <pc:sldMk cId="2398511159" sldId="284"/>
            <ac:spMk id="2" creationId="{41CE0B09-A845-A997-F058-C542CC035423}"/>
          </ac:spMkLst>
        </pc:spChg>
      </pc:sldChg>
      <pc:sldChg chg="add ord">
        <pc:chgData name="Dan Kokoscha" userId="9c4590d9a4e65f31" providerId="LiveId" clId="{12577724-7DDB-0D4F-B2FB-451FB11092E1}" dt="2024-06-30T09:25:05.607" v="125" actId="20578"/>
        <pc:sldMkLst>
          <pc:docMk/>
          <pc:sldMk cId="1551691233" sldId="285"/>
        </pc:sldMkLst>
      </pc:sldChg>
      <pc:sldChg chg="addSp delSp modSp add mod modNotesTx">
        <pc:chgData name="Dan Kokoscha" userId="9c4590d9a4e65f31" providerId="LiveId" clId="{12577724-7DDB-0D4F-B2FB-451FB11092E1}" dt="2024-07-01T06:19:36.635" v="396"/>
        <pc:sldMkLst>
          <pc:docMk/>
          <pc:sldMk cId="2671676893" sldId="286"/>
        </pc:sldMkLst>
        <pc:picChg chg="del">
          <ac:chgData name="Dan Kokoscha" userId="9c4590d9a4e65f31" providerId="LiveId" clId="{12577724-7DDB-0D4F-B2FB-451FB11092E1}" dt="2024-06-30T09:25:47.188" v="127" actId="478"/>
          <ac:picMkLst>
            <pc:docMk/>
            <pc:sldMk cId="2671676893" sldId="286"/>
            <ac:picMk id="2" creationId="{80B94474-CA01-615C-9C26-B0321CDC436F}"/>
          </ac:picMkLst>
        </pc:picChg>
        <pc:picChg chg="add del mod">
          <ac:chgData name="Dan Kokoscha" userId="9c4590d9a4e65f31" providerId="LiveId" clId="{12577724-7DDB-0D4F-B2FB-451FB11092E1}" dt="2024-06-30T09:26:26.297" v="133" actId="478"/>
          <ac:picMkLst>
            <pc:docMk/>
            <pc:sldMk cId="2671676893" sldId="286"/>
            <ac:picMk id="3" creationId="{64A3D7FF-7CC3-9353-84D7-C29EFC9831EA}"/>
          </ac:picMkLst>
        </pc:picChg>
        <pc:picChg chg="add">
          <ac:chgData name="Dan Kokoscha" userId="9c4590d9a4e65f31" providerId="LiveId" clId="{12577724-7DDB-0D4F-B2FB-451FB11092E1}" dt="2024-06-30T09:26:57.262" v="134"/>
          <ac:picMkLst>
            <pc:docMk/>
            <pc:sldMk cId="2671676893" sldId="286"/>
            <ac:picMk id="4" creationId="{5AFC1DD5-41B3-7115-0A89-66264B9A05E3}"/>
          </ac:picMkLst>
        </pc:picChg>
      </pc:sldChg>
      <pc:sldChg chg="addSp delSp modSp add mod modNotesTx">
        <pc:chgData name="Dan Kokoscha" userId="9c4590d9a4e65f31" providerId="LiveId" clId="{12577724-7DDB-0D4F-B2FB-451FB11092E1}" dt="2024-07-01T06:19:41.897" v="397"/>
        <pc:sldMkLst>
          <pc:docMk/>
          <pc:sldMk cId="569853947" sldId="287"/>
        </pc:sldMkLst>
        <pc:picChg chg="add del mod">
          <ac:chgData name="Dan Kokoscha" userId="9c4590d9a4e65f31" providerId="LiveId" clId="{12577724-7DDB-0D4F-B2FB-451FB11092E1}" dt="2024-06-30T09:27:21.491" v="139" actId="478"/>
          <ac:picMkLst>
            <pc:docMk/>
            <pc:sldMk cId="569853947" sldId="287"/>
            <ac:picMk id="2" creationId="{E814F387-DC57-A183-E688-E2BCB7DE998A}"/>
          </ac:picMkLst>
        </pc:picChg>
        <pc:picChg chg="del">
          <ac:chgData name="Dan Kokoscha" userId="9c4590d9a4e65f31" providerId="LiveId" clId="{12577724-7DDB-0D4F-B2FB-451FB11092E1}" dt="2024-06-30T09:26:01.168" v="132" actId="478"/>
          <ac:picMkLst>
            <pc:docMk/>
            <pc:sldMk cId="569853947" sldId="287"/>
            <ac:picMk id="3" creationId="{64A3D7FF-7CC3-9353-84D7-C29EFC9831EA}"/>
          </ac:picMkLst>
        </pc:picChg>
        <pc:picChg chg="add">
          <ac:chgData name="Dan Kokoscha" userId="9c4590d9a4e65f31" providerId="LiveId" clId="{12577724-7DDB-0D4F-B2FB-451FB11092E1}" dt="2024-06-30T09:27:34.392" v="140"/>
          <ac:picMkLst>
            <pc:docMk/>
            <pc:sldMk cId="569853947" sldId="287"/>
            <ac:picMk id="4" creationId="{D5295F0B-CDB8-8EEE-00DB-94451BA59549}"/>
          </ac:picMkLst>
        </pc:picChg>
      </pc:sldChg>
      <pc:sldChg chg="addSp delSp modSp add mod modNotesTx">
        <pc:chgData name="Dan Kokoscha" userId="9c4590d9a4e65f31" providerId="LiveId" clId="{12577724-7DDB-0D4F-B2FB-451FB11092E1}" dt="2024-07-01T06:19:57.728" v="398"/>
        <pc:sldMkLst>
          <pc:docMk/>
          <pc:sldMk cId="3814791398" sldId="288"/>
        </pc:sldMkLst>
        <pc:picChg chg="add mod">
          <ac:chgData name="Dan Kokoscha" userId="9c4590d9a4e65f31" providerId="LiveId" clId="{12577724-7DDB-0D4F-B2FB-451FB11092E1}" dt="2024-06-30T09:28:18.418" v="145" actId="1076"/>
          <ac:picMkLst>
            <pc:docMk/>
            <pc:sldMk cId="3814791398" sldId="288"/>
            <ac:picMk id="2" creationId="{9D569D10-C342-9E5B-0BA8-32BFBE176883}"/>
          </ac:picMkLst>
        </pc:picChg>
        <pc:picChg chg="del">
          <ac:chgData name="Dan Kokoscha" userId="9c4590d9a4e65f31" providerId="LiveId" clId="{12577724-7DDB-0D4F-B2FB-451FB11092E1}" dt="2024-06-30T09:28:10.832" v="142" actId="478"/>
          <ac:picMkLst>
            <pc:docMk/>
            <pc:sldMk cId="3814791398" sldId="288"/>
            <ac:picMk id="4" creationId="{D5295F0B-CDB8-8EEE-00DB-94451BA59549}"/>
          </ac:picMkLst>
        </pc:picChg>
      </pc:sldChg>
      <pc:sldChg chg="addSp delSp modSp add mod modNotesTx">
        <pc:chgData name="Dan Kokoscha" userId="9c4590d9a4e65f31" providerId="LiveId" clId="{12577724-7DDB-0D4F-B2FB-451FB11092E1}" dt="2024-07-01T06:20:02.687" v="399"/>
        <pc:sldMkLst>
          <pc:docMk/>
          <pc:sldMk cId="2700605599" sldId="289"/>
        </pc:sldMkLst>
        <pc:picChg chg="del">
          <ac:chgData name="Dan Kokoscha" userId="9c4590d9a4e65f31" providerId="LiveId" clId="{12577724-7DDB-0D4F-B2FB-451FB11092E1}" dt="2024-06-30T09:28:20.928" v="147" actId="478"/>
          <ac:picMkLst>
            <pc:docMk/>
            <pc:sldMk cId="2700605599" sldId="289"/>
            <ac:picMk id="2" creationId="{9D569D10-C342-9E5B-0BA8-32BFBE176883}"/>
          </ac:picMkLst>
        </pc:picChg>
        <pc:picChg chg="add mod">
          <ac:chgData name="Dan Kokoscha" userId="9c4590d9a4e65f31" providerId="LiveId" clId="{12577724-7DDB-0D4F-B2FB-451FB11092E1}" dt="2024-06-30T09:28:37.679" v="152" actId="1076"/>
          <ac:picMkLst>
            <pc:docMk/>
            <pc:sldMk cId="2700605599" sldId="289"/>
            <ac:picMk id="3" creationId="{02103BFF-C75B-5ECD-2A83-B33F5CF0D58C}"/>
          </ac:picMkLst>
        </pc:picChg>
      </pc:sldChg>
      <pc:sldChg chg="modSp add mod ord modNotesTx">
        <pc:chgData name="Dan Kokoscha" userId="9c4590d9a4e65f31" providerId="LiveId" clId="{12577724-7DDB-0D4F-B2FB-451FB11092E1}" dt="2024-07-01T06:20:11.406" v="400"/>
        <pc:sldMkLst>
          <pc:docMk/>
          <pc:sldMk cId="2623777473" sldId="290"/>
        </pc:sldMkLst>
        <pc:spChg chg="mod">
          <ac:chgData name="Dan Kokoscha" userId="9c4590d9a4e65f31" providerId="LiveId" clId="{12577724-7DDB-0D4F-B2FB-451FB11092E1}" dt="2024-06-30T09:28:57.009" v="162" actId="20577"/>
          <ac:spMkLst>
            <pc:docMk/>
            <pc:sldMk cId="2623777473" sldId="290"/>
            <ac:spMk id="2" creationId="{41CE0B09-A845-A997-F058-C542CC035423}"/>
          </ac:spMkLst>
        </pc:spChg>
      </pc:sldChg>
      <pc:sldChg chg="add ord">
        <pc:chgData name="Dan Kokoscha" userId="9c4590d9a4e65f31" providerId="LiveId" clId="{12577724-7DDB-0D4F-B2FB-451FB11092E1}" dt="2024-06-30T09:29:05.552" v="164" actId="20578"/>
        <pc:sldMkLst>
          <pc:docMk/>
          <pc:sldMk cId="2994496259" sldId="291"/>
        </pc:sldMkLst>
      </pc:sldChg>
      <pc:sldChg chg="addSp delSp modSp add mod modNotesTx">
        <pc:chgData name="Dan Kokoscha" userId="9c4590d9a4e65f31" providerId="LiveId" clId="{12577724-7DDB-0D4F-B2FB-451FB11092E1}" dt="2024-07-01T06:17:48.873" v="315" actId="20577"/>
        <pc:sldMkLst>
          <pc:docMk/>
          <pc:sldMk cId="121380767" sldId="292"/>
        </pc:sldMkLst>
        <pc:picChg chg="add mod">
          <ac:chgData name="Dan Kokoscha" userId="9c4590d9a4e65f31" providerId="LiveId" clId="{12577724-7DDB-0D4F-B2FB-451FB11092E1}" dt="2024-06-30T09:30:04.855" v="172" actId="1076"/>
          <ac:picMkLst>
            <pc:docMk/>
            <pc:sldMk cId="121380767" sldId="292"/>
            <ac:picMk id="2" creationId="{25003D09-E77E-0186-0B8B-DAD2ECC3E500}"/>
          </ac:picMkLst>
        </pc:picChg>
        <pc:picChg chg="del">
          <ac:chgData name="Dan Kokoscha" userId="9c4590d9a4e65f31" providerId="LiveId" clId="{12577724-7DDB-0D4F-B2FB-451FB11092E1}" dt="2024-06-30T09:29:51.995" v="167" actId="478"/>
          <ac:picMkLst>
            <pc:docMk/>
            <pc:sldMk cId="121380767" sldId="292"/>
            <ac:picMk id="3" creationId="{B4ADF28D-5503-EB3C-91F9-A150F61F611E}"/>
          </ac:picMkLst>
        </pc:picChg>
      </pc:sldChg>
      <pc:sldChg chg="addSp delSp modSp add mod">
        <pc:chgData name="Dan Kokoscha" userId="9c4590d9a4e65f31" providerId="LiveId" clId="{12577724-7DDB-0D4F-B2FB-451FB11092E1}" dt="2024-06-30T09:33:15.392" v="186" actId="1076"/>
        <pc:sldMkLst>
          <pc:docMk/>
          <pc:sldMk cId="2293211037" sldId="293"/>
        </pc:sldMkLst>
        <pc:picChg chg="del">
          <ac:chgData name="Dan Kokoscha" userId="9c4590d9a4e65f31" providerId="LiveId" clId="{12577724-7DDB-0D4F-B2FB-451FB11092E1}" dt="2024-06-30T09:32:13.104" v="178" actId="478"/>
          <ac:picMkLst>
            <pc:docMk/>
            <pc:sldMk cId="2293211037" sldId="293"/>
            <ac:picMk id="2" creationId="{80B94474-CA01-615C-9C26-B0321CDC436F}"/>
          </ac:picMkLst>
        </pc:picChg>
        <pc:picChg chg="add del mod">
          <ac:chgData name="Dan Kokoscha" userId="9c4590d9a4e65f31" providerId="LiveId" clId="{12577724-7DDB-0D4F-B2FB-451FB11092E1}" dt="2024-06-30T09:33:02.850" v="182" actId="478"/>
          <ac:picMkLst>
            <pc:docMk/>
            <pc:sldMk cId="2293211037" sldId="293"/>
            <ac:picMk id="3" creationId="{C47025B6-9436-F54C-CEC9-D3E5FF3F2BDB}"/>
          </ac:picMkLst>
        </pc:picChg>
        <pc:picChg chg="add mod modCrop">
          <ac:chgData name="Dan Kokoscha" userId="9c4590d9a4e65f31" providerId="LiveId" clId="{12577724-7DDB-0D4F-B2FB-451FB11092E1}" dt="2024-06-30T09:33:15.392" v="186" actId="1076"/>
          <ac:picMkLst>
            <pc:docMk/>
            <pc:sldMk cId="2293211037" sldId="293"/>
            <ac:picMk id="4" creationId="{2AB13CCE-A778-74E7-C59F-D992DE949F7C}"/>
          </ac:picMkLst>
        </pc:picChg>
      </pc:sldChg>
      <pc:sldChg chg="addSp delSp add mod">
        <pc:chgData name="Dan Kokoscha" userId="9c4590d9a4e65f31" providerId="LiveId" clId="{12577724-7DDB-0D4F-B2FB-451FB11092E1}" dt="2024-06-30T09:33:51.860" v="189"/>
        <pc:sldMkLst>
          <pc:docMk/>
          <pc:sldMk cId="1097453230" sldId="294"/>
        </pc:sldMkLst>
        <pc:picChg chg="add">
          <ac:chgData name="Dan Kokoscha" userId="9c4590d9a4e65f31" providerId="LiveId" clId="{12577724-7DDB-0D4F-B2FB-451FB11092E1}" dt="2024-06-30T09:33:51.860" v="189"/>
          <ac:picMkLst>
            <pc:docMk/>
            <pc:sldMk cId="1097453230" sldId="294"/>
            <ac:picMk id="2" creationId="{4E032135-CF2C-625B-3E11-595C9F603B5A}"/>
          </ac:picMkLst>
        </pc:picChg>
        <pc:picChg chg="del">
          <ac:chgData name="Dan Kokoscha" userId="9c4590d9a4e65f31" providerId="LiveId" clId="{12577724-7DDB-0D4F-B2FB-451FB11092E1}" dt="2024-06-30T09:33:29.784" v="188" actId="478"/>
          <ac:picMkLst>
            <pc:docMk/>
            <pc:sldMk cId="1097453230" sldId="294"/>
            <ac:picMk id="4" creationId="{2AB13CCE-A778-74E7-C59F-D992DE949F7C}"/>
          </ac:picMkLst>
        </pc:picChg>
      </pc:sldChg>
      <pc:sldChg chg="addSp delSp add mod">
        <pc:chgData name="Dan Kokoscha" userId="9c4590d9a4e65f31" providerId="LiveId" clId="{12577724-7DDB-0D4F-B2FB-451FB11092E1}" dt="2024-06-30T09:34:08.032" v="192"/>
        <pc:sldMkLst>
          <pc:docMk/>
          <pc:sldMk cId="929843287" sldId="295"/>
        </pc:sldMkLst>
        <pc:picChg chg="del">
          <ac:chgData name="Dan Kokoscha" userId="9c4590d9a4e65f31" providerId="LiveId" clId="{12577724-7DDB-0D4F-B2FB-451FB11092E1}" dt="2024-06-30T09:33:57.013" v="191" actId="478"/>
          <ac:picMkLst>
            <pc:docMk/>
            <pc:sldMk cId="929843287" sldId="295"/>
            <ac:picMk id="2" creationId="{4E032135-CF2C-625B-3E11-595C9F603B5A}"/>
          </ac:picMkLst>
        </pc:picChg>
        <pc:picChg chg="add">
          <ac:chgData name="Dan Kokoscha" userId="9c4590d9a4e65f31" providerId="LiveId" clId="{12577724-7DDB-0D4F-B2FB-451FB11092E1}" dt="2024-06-30T09:34:08.032" v="192"/>
          <ac:picMkLst>
            <pc:docMk/>
            <pc:sldMk cId="929843287" sldId="295"/>
            <ac:picMk id="3" creationId="{5FB1F61E-DAB7-55D0-3C35-0A4F1AB7C0C2}"/>
          </ac:picMkLst>
        </pc:picChg>
      </pc:sldChg>
      <pc:sldChg chg="addSp delSp add mod modNotesTx">
        <pc:chgData name="Dan Kokoscha" userId="9c4590d9a4e65f31" providerId="LiveId" clId="{12577724-7DDB-0D4F-B2FB-451FB11092E1}" dt="2024-07-01T06:20:48.669" v="401"/>
        <pc:sldMkLst>
          <pc:docMk/>
          <pc:sldMk cId="1557181958" sldId="296"/>
        </pc:sldMkLst>
        <pc:picChg chg="add">
          <ac:chgData name="Dan Kokoscha" userId="9c4590d9a4e65f31" providerId="LiveId" clId="{12577724-7DDB-0D4F-B2FB-451FB11092E1}" dt="2024-06-30T09:34:51.618" v="195"/>
          <ac:picMkLst>
            <pc:docMk/>
            <pc:sldMk cId="1557181958" sldId="296"/>
            <ac:picMk id="2" creationId="{CF6089DE-C0AF-FD0D-B5AB-4B8F9A480F5B}"/>
          </ac:picMkLst>
        </pc:picChg>
        <pc:picChg chg="del">
          <ac:chgData name="Dan Kokoscha" userId="9c4590d9a4e65f31" providerId="LiveId" clId="{12577724-7DDB-0D4F-B2FB-451FB11092E1}" dt="2024-06-30T09:34:51.379" v="194" actId="478"/>
          <ac:picMkLst>
            <pc:docMk/>
            <pc:sldMk cId="1557181958" sldId="296"/>
            <ac:picMk id="3" creationId="{5FB1F61E-DAB7-55D0-3C35-0A4F1AB7C0C2}"/>
          </ac:picMkLst>
        </pc:picChg>
      </pc:sldChg>
      <pc:sldChg chg="addSp delSp modSp add mod setBg">
        <pc:chgData name="Dan Kokoscha" userId="9c4590d9a4e65f31" providerId="LiveId" clId="{12577724-7DDB-0D4F-B2FB-451FB11092E1}" dt="2024-06-30T09:37:59.084" v="202"/>
        <pc:sldMkLst>
          <pc:docMk/>
          <pc:sldMk cId="164822246" sldId="297"/>
        </pc:sldMkLst>
        <pc:picChg chg="del">
          <ac:chgData name="Dan Kokoscha" userId="9c4590d9a4e65f31" providerId="LiveId" clId="{12577724-7DDB-0D4F-B2FB-451FB11092E1}" dt="2024-06-30T09:37:26.979" v="198" actId="478"/>
          <ac:picMkLst>
            <pc:docMk/>
            <pc:sldMk cId="164822246" sldId="297"/>
            <ac:picMk id="2" creationId="{CF6089DE-C0AF-FD0D-B5AB-4B8F9A480F5B}"/>
          </ac:picMkLst>
        </pc:picChg>
        <pc:picChg chg="add mod">
          <ac:chgData name="Dan Kokoscha" userId="9c4590d9a4e65f31" providerId="LiveId" clId="{12577724-7DDB-0D4F-B2FB-451FB11092E1}" dt="2024-06-30T09:37:40.961" v="201" actId="14100"/>
          <ac:picMkLst>
            <pc:docMk/>
            <pc:sldMk cId="164822246" sldId="297"/>
            <ac:picMk id="3" creationId="{B06B7E51-E5E9-D352-A3A7-D559813C76CC}"/>
          </ac:picMkLst>
        </pc:picChg>
      </pc:sldChg>
    </pc:docChg>
  </pc:docChgLst>
  <pc:docChgLst>
    <pc:chgData name="Line Marleine Meto‘o" userId="09d4810ef95d2ded" providerId="LiveId" clId="{4D9A763A-C743-49A5-9550-397F1DA7F46B}"/>
    <pc:docChg chg="undo custSel addSld delSld modSld sldOrd">
      <pc:chgData name="Line Marleine Meto‘o" userId="09d4810ef95d2ded" providerId="LiveId" clId="{4D9A763A-C743-49A5-9550-397F1DA7F46B}" dt="2024-06-29T08:32:33.576" v="1847" actId="14100"/>
      <pc:docMkLst>
        <pc:docMk/>
      </pc:docMkLst>
      <pc:sldChg chg="addSp delSp modSp del mod setBg">
        <pc:chgData name="Line Marleine Meto‘o" userId="09d4810ef95d2ded" providerId="LiveId" clId="{4D9A763A-C743-49A5-9550-397F1DA7F46B}" dt="2024-06-29T05:21:11.481" v="143" actId="47"/>
        <pc:sldMkLst>
          <pc:docMk/>
          <pc:sldMk cId="2342850670" sldId="259"/>
        </pc:sldMkLst>
        <pc:spChg chg="mod ord">
          <ac:chgData name="Line Marleine Meto‘o" userId="09d4810ef95d2ded" providerId="LiveId" clId="{4D9A763A-C743-49A5-9550-397F1DA7F46B}" dt="2024-06-29T05:18:08.313" v="101" actId="26606"/>
          <ac:spMkLst>
            <pc:docMk/>
            <pc:sldMk cId="2342850670" sldId="259"/>
            <ac:spMk id="2" creationId="{88E6E337-911F-158C-C063-68423AB6F003}"/>
          </ac:spMkLst>
        </pc:spChg>
        <pc:spChg chg="add del">
          <ac:chgData name="Line Marleine Meto‘o" userId="09d4810ef95d2ded" providerId="LiveId" clId="{4D9A763A-C743-49A5-9550-397F1DA7F46B}" dt="2024-06-29T05:03:02.405" v="8" actId="22"/>
          <ac:spMkLst>
            <pc:docMk/>
            <pc:sldMk cId="2342850670" sldId="259"/>
            <ac:spMk id="3" creationId="{98C4D215-9891-E55C-227D-3DE79EEECE71}"/>
          </ac:spMkLst>
        </pc:spChg>
        <pc:spChg chg="add del">
          <ac:chgData name="Line Marleine Meto‘o" userId="09d4810ef95d2ded" providerId="LiveId" clId="{4D9A763A-C743-49A5-9550-397F1DA7F46B}" dt="2024-06-29T05:04:15.472" v="12" actId="26606"/>
          <ac:spMkLst>
            <pc:docMk/>
            <pc:sldMk cId="2342850670" sldId="259"/>
            <ac:spMk id="17" creationId="{FD90A1AD-ADEF-777B-038C-FDD9FA20C462}"/>
          </ac:spMkLst>
        </pc:spChg>
        <pc:spChg chg="add del">
          <ac:chgData name="Line Marleine Meto‘o" userId="09d4810ef95d2ded" providerId="LiveId" clId="{4D9A763A-C743-49A5-9550-397F1DA7F46B}" dt="2024-06-29T05:04:01.627" v="10" actId="26606"/>
          <ac:spMkLst>
            <pc:docMk/>
            <pc:sldMk cId="2342850670" sldId="259"/>
            <ac:spMk id="18" creationId="{D4771268-CB57-404A-9271-370EB28F6090}"/>
          </ac:spMkLst>
        </pc:spChg>
        <pc:spChg chg="add del mod">
          <ac:chgData name="Line Marleine Meto‘o" userId="09d4810ef95d2ded" providerId="LiveId" clId="{4D9A763A-C743-49A5-9550-397F1DA7F46B}" dt="2024-06-29T05:13:33.430" v="71" actId="22"/>
          <ac:spMkLst>
            <pc:docMk/>
            <pc:sldMk cId="2342850670" sldId="259"/>
            <ac:spMk id="19" creationId="{8895EC09-03DC-9841-2C4B-05776EB8EF9F}"/>
          </ac:spMkLst>
        </pc:spChg>
        <pc:spChg chg="add del">
          <ac:chgData name="Line Marleine Meto‘o" userId="09d4810ef95d2ded" providerId="LiveId" clId="{4D9A763A-C743-49A5-9550-397F1DA7F46B}" dt="2024-06-29T05:04:15.472" v="12" actId="26606"/>
          <ac:spMkLst>
            <pc:docMk/>
            <pc:sldMk cId="2342850670" sldId="259"/>
            <ac:spMk id="20" creationId="{8D1AA55E-40D5-461B-A5A8-4AE8AAB71B08}"/>
          </ac:spMkLst>
        </pc:spChg>
        <pc:spChg chg="add del">
          <ac:chgData name="Line Marleine Meto‘o" userId="09d4810ef95d2ded" providerId="LiveId" clId="{4D9A763A-C743-49A5-9550-397F1DA7F46B}" dt="2024-06-29T05:04:15.472" v="12" actId="26606"/>
          <ac:spMkLst>
            <pc:docMk/>
            <pc:sldMk cId="2342850670" sldId="259"/>
            <ac:spMk id="24" creationId="{6CB927A4-E432-4310-9CD5-E89FF5063179}"/>
          </ac:spMkLst>
        </pc:spChg>
        <pc:spChg chg="add del">
          <ac:chgData name="Line Marleine Meto‘o" userId="09d4810ef95d2ded" providerId="LiveId" clId="{4D9A763A-C743-49A5-9550-397F1DA7F46B}" dt="2024-06-29T05:04:15.472" v="12" actId="26606"/>
          <ac:spMkLst>
            <pc:docMk/>
            <pc:sldMk cId="2342850670" sldId="259"/>
            <ac:spMk id="26" creationId="{E3020543-B24B-4EC4-8FFC-8DD88EEA91A8}"/>
          </ac:spMkLst>
        </pc:spChg>
        <pc:spChg chg="add del">
          <ac:chgData name="Line Marleine Meto‘o" userId="09d4810ef95d2ded" providerId="LiveId" clId="{4D9A763A-C743-49A5-9550-397F1DA7F46B}" dt="2024-06-29T05:04:21.639" v="14" actId="26606"/>
          <ac:spMkLst>
            <pc:docMk/>
            <pc:sldMk cId="2342850670" sldId="259"/>
            <ac:spMk id="28" creationId="{F821940F-7A1D-4ACC-85B4-A932898ABB37}"/>
          </ac:spMkLst>
        </pc:spChg>
        <pc:spChg chg="add del">
          <ac:chgData name="Line Marleine Meto‘o" userId="09d4810ef95d2ded" providerId="LiveId" clId="{4D9A763A-C743-49A5-9550-397F1DA7F46B}" dt="2024-06-29T05:04:21.639" v="14" actId="26606"/>
          <ac:spMkLst>
            <pc:docMk/>
            <pc:sldMk cId="2342850670" sldId="259"/>
            <ac:spMk id="29" creationId="{16674508-81D3-48CF-96BF-7FC60EAA572A}"/>
          </ac:spMkLst>
        </pc:spChg>
        <pc:spChg chg="add del">
          <ac:chgData name="Line Marleine Meto‘o" userId="09d4810ef95d2ded" providerId="LiveId" clId="{4D9A763A-C743-49A5-9550-397F1DA7F46B}" dt="2024-06-29T05:04:21.639" v="14" actId="26606"/>
          <ac:spMkLst>
            <pc:docMk/>
            <pc:sldMk cId="2342850670" sldId="259"/>
            <ac:spMk id="30" creationId="{1F2CFEA5-39E3-238D-D098-FCA3CDB29553}"/>
          </ac:spMkLst>
        </pc:spChg>
        <pc:spChg chg="add del">
          <ac:chgData name="Line Marleine Meto‘o" userId="09d4810ef95d2ded" providerId="LiveId" clId="{4D9A763A-C743-49A5-9550-397F1DA7F46B}" dt="2024-06-29T05:04:24.809" v="16" actId="26606"/>
          <ac:spMkLst>
            <pc:docMk/>
            <pc:sldMk cId="2342850670" sldId="259"/>
            <ac:spMk id="32" creationId="{12609869-9E80-471B-A487-A53288E0E791}"/>
          </ac:spMkLst>
        </pc:spChg>
        <pc:spChg chg="add del">
          <ac:chgData name="Line Marleine Meto‘o" userId="09d4810ef95d2ded" providerId="LiveId" clId="{4D9A763A-C743-49A5-9550-397F1DA7F46B}" dt="2024-06-29T05:04:24.809" v="16" actId="26606"/>
          <ac:spMkLst>
            <pc:docMk/>
            <pc:sldMk cId="2342850670" sldId="259"/>
            <ac:spMk id="33" creationId="{8432EC30-B40E-1684-2AB8-77482576DA61}"/>
          </ac:spMkLst>
        </pc:spChg>
        <pc:spChg chg="add del">
          <ac:chgData name="Line Marleine Meto‘o" userId="09d4810ef95d2ded" providerId="LiveId" clId="{4D9A763A-C743-49A5-9550-397F1DA7F46B}" dt="2024-06-29T05:04:24.809" v="16" actId="26606"/>
          <ac:spMkLst>
            <pc:docMk/>
            <pc:sldMk cId="2342850670" sldId="259"/>
            <ac:spMk id="34" creationId="{7004738A-9D34-43E8-97D2-CA0EED4F8BE0}"/>
          </ac:spMkLst>
        </pc:spChg>
        <pc:spChg chg="add del">
          <ac:chgData name="Line Marleine Meto‘o" userId="09d4810ef95d2ded" providerId="LiveId" clId="{4D9A763A-C743-49A5-9550-397F1DA7F46B}" dt="2024-06-29T05:04:24.809" v="16" actId="26606"/>
          <ac:spMkLst>
            <pc:docMk/>
            <pc:sldMk cId="2342850670" sldId="259"/>
            <ac:spMk id="35" creationId="{B8B8D07F-F13E-443E-BA68-2D26672D76B9}"/>
          </ac:spMkLst>
        </pc:spChg>
        <pc:spChg chg="add del">
          <ac:chgData name="Line Marleine Meto‘o" userId="09d4810ef95d2ded" providerId="LiveId" clId="{4D9A763A-C743-49A5-9550-397F1DA7F46B}" dt="2024-06-29T05:04:24.809" v="16" actId="26606"/>
          <ac:spMkLst>
            <pc:docMk/>
            <pc:sldMk cId="2342850670" sldId="259"/>
            <ac:spMk id="36" creationId="{2813A4FA-24A5-41ED-A534-3807D1B2F344}"/>
          </ac:spMkLst>
        </pc:spChg>
        <pc:spChg chg="add del">
          <ac:chgData name="Line Marleine Meto‘o" userId="09d4810ef95d2ded" providerId="LiveId" clId="{4D9A763A-C743-49A5-9550-397F1DA7F46B}" dt="2024-06-29T05:04:24.809" v="16" actId="26606"/>
          <ac:spMkLst>
            <pc:docMk/>
            <pc:sldMk cId="2342850670" sldId="259"/>
            <ac:spMk id="37" creationId="{C3944F27-CA70-4E84-A51A-E6BF89558979}"/>
          </ac:spMkLst>
        </pc:spChg>
        <pc:spChg chg="add del">
          <ac:chgData name="Line Marleine Meto‘o" userId="09d4810ef95d2ded" providerId="LiveId" clId="{4D9A763A-C743-49A5-9550-397F1DA7F46B}" dt="2024-06-29T05:04:30.250" v="18" actId="26606"/>
          <ac:spMkLst>
            <pc:docMk/>
            <pc:sldMk cId="2342850670" sldId="259"/>
            <ac:spMk id="39" creationId="{E8A8EAB8-D2FF-444D-B34B-7D32F106AD0E}"/>
          </ac:spMkLst>
        </pc:spChg>
        <pc:spChg chg="add del">
          <ac:chgData name="Line Marleine Meto‘o" userId="09d4810ef95d2ded" providerId="LiveId" clId="{4D9A763A-C743-49A5-9550-397F1DA7F46B}" dt="2024-06-29T05:04:30.250" v="18" actId="26606"/>
          <ac:spMkLst>
            <pc:docMk/>
            <pc:sldMk cId="2342850670" sldId="259"/>
            <ac:spMk id="41" creationId="{C0425999-4A65-5494-EA2A-16432A310454}"/>
          </ac:spMkLst>
        </pc:spChg>
        <pc:spChg chg="add del">
          <ac:chgData name="Line Marleine Meto‘o" userId="09d4810ef95d2ded" providerId="LiveId" clId="{4D9A763A-C743-49A5-9550-397F1DA7F46B}" dt="2024-06-29T05:04:35.631" v="20" actId="26606"/>
          <ac:spMkLst>
            <pc:docMk/>
            <pc:sldMk cId="2342850670" sldId="259"/>
            <ac:spMk id="44" creationId="{96E04095-B50F-FBB1-C670-1BC511609A39}"/>
          </ac:spMkLst>
        </pc:spChg>
        <pc:spChg chg="add del">
          <ac:chgData name="Line Marleine Meto‘o" userId="09d4810ef95d2ded" providerId="LiveId" clId="{4D9A763A-C743-49A5-9550-397F1DA7F46B}" dt="2024-06-29T05:04:37.402" v="22" actId="26606"/>
          <ac:spMkLst>
            <pc:docMk/>
            <pc:sldMk cId="2342850670" sldId="259"/>
            <ac:spMk id="48" creationId="{A2679492-7988-4050-9056-542444452411}"/>
          </ac:spMkLst>
        </pc:spChg>
        <pc:spChg chg="add del">
          <ac:chgData name="Line Marleine Meto‘o" userId="09d4810ef95d2ded" providerId="LiveId" clId="{4D9A763A-C743-49A5-9550-397F1DA7F46B}" dt="2024-06-29T05:04:37.402" v="22" actId="26606"/>
          <ac:spMkLst>
            <pc:docMk/>
            <pc:sldMk cId="2342850670" sldId="259"/>
            <ac:spMk id="49" creationId="{B091B163-7D61-4891-ABCF-5C13D9C418D0}"/>
          </ac:spMkLst>
        </pc:spChg>
        <pc:spChg chg="add del">
          <ac:chgData name="Line Marleine Meto‘o" userId="09d4810ef95d2ded" providerId="LiveId" clId="{4D9A763A-C743-49A5-9550-397F1DA7F46B}" dt="2024-06-29T05:04:37.402" v="22" actId="26606"/>
          <ac:spMkLst>
            <pc:docMk/>
            <pc:sldMk cId="2342850670" sldId="259"/>
            <ac:spMk id="50" creationId="{4DB83604-6EF0-FF11-43EF-2FAEDFBD6540}"/>
          </ac:spMkLst>
        </pc:spChg>
        <pc:spChg chg="add del">
          <ac:chgData name="Line Marleine Meto‘o" userId="09d4810ef95d2ded" providerId="LiveId" clId="{4D9A763A-C743-49A5-9550-397F1DA7F46B}" dt="2024-06-29T05:04:42.095" v="24" actId="26606"/>
          <ac:spMkLst>
            <pc:docMk/>
            <pc:sldMk cId="2342850670" sldId="259"/>
            <ac:spMk id="53" creationId="{7B831B6F-405A-4B47-B9BB-5CA88F285844}"/>
          </ac:spMkLst>
        </pc:spChg>
        <pc:spChg chg="add del">
          <ac:chgData name="Line Marleine Meto‘o" userId="09d4810ef95d2ded" providerId="LiveId" clId="{4D9A763A-C743-49A5-9550-397F1DA7F46B}" dt="2024-06-29T05:04:42.095" v="24" actId="26606"/>
          <ac:spMkLst>
            <pc:docMk/>
            <pc:sldMk cId="2342850670" sldId="259"/>
            <ac:spMk id="54" creationId="{15109354-9C5D-4F8C-B0E6-D1043C7BF20A}"/>
          </ac:spMkLst>
        </pc:spChg>
        <pc:spChg chg="add del">
          <ac:chgData name="Line Marleine Meto‘o" userId="09d4810ef95d2ded" providerId="LiveId" clId="{4D9A763A-C743-49A5-9550-397F1DA7F46B}" dt="2024-06-29T05:04:42.095" v="24" actId="26606"/>
          <ac:spMkLst>
            <pc:docMk/>
            <pc:sldMk cId="2342850670" sldId="259"/>
            <ac:spMk id="55" creationId="{49B530FE-A87D-41A0-A920-ADC6539EAA44}"/>
          </ac:spMkLst>
        </pc:spChg>
        <pc:spChg chg="add del">
          <ac:chgData name="Line Marleine Meto‘o" userId="09d4810ef95d2ded" providerId="LiveId" clId="{4D9A763A-C743-49A5-9550-397F1DA7F46B}" dt="2024-06-29T05:04:42.095" v="24" actId="26606"/>
          <ac:spMkLst>
            <pc:docMk/>
            <pc:sldMk cId="2342850670" sldId="259"/>
            <ac:spMk id="56" creationId="{79C469A9-5765-9FD2-57F3-C10053F3D76D}"/>
          </ac:spMkLst>
        </pc:spChg>
        <pc:spChg chg="add del">
          <ac:chgData name="Line Marleine Meto‘o" userId="09d4810ef95d2ded" providerId="LiveId" clId="{4D9A763A-C743-49A5-9550-397F1DA7F46B}" dt="2024-06-29T05:04:48.386" v="26" actId="26606"/>
          <ac:spMkLst>
            <pc:docMk/>
            <pc:sldMk cId="2342850670" sldId="259"/>
            <ac:spMk id="58" creationId="{6EA86598-DA2C-41D5-BC0C-E877F8818EEB}"/>
          </ac:spMkLst>
        </pc:spChg>
        <pc:spChg chg="add del">
          <ac:chgData name="Line Marleine Meto‘o" userId="09d4810ef95d2ded" providerId="LiveId" clId="{4D9A763A-C743-49A5-9550-397F1DA7F46B}" dt="2024-06-29T05:04:48.386" v="26" actId="26606"/>
          <ac:spMkLst>
            <pc:docMk/>
            <pc:sldMk cId="2342850670" sldId="259"/>
            <ac:spMk id="59" creationId="{450D3AD2-FA80-415F-A9CE-54D884561CD7}"/>
          </ac:spMkLst>
        </pc:spChg>
        <pc:spChg chg="add del">
          <ac:chgData name="Line Marleine Meto‘o" userId="09d4810ef95d2ded" providerId="LiveId" clId="{4D9A763A-C743-49A5-9550-397F1DA7F46B}" dt="2024-06-29T05:04:48.386" v="26" actId="26606"/>
          <ac:spMkLst>
            <pc:docMk/>
            <pc:sldMk cId="2342850670" sldId="259"/>
            <ac:spMk id="60" creationId="{2DBE0B25-1EED-5B2C-DFC0-0ADAC3495E80}"/>
          </ac:spMkLst>
        </pc:spChg>
        <pc:spChg chg="add del">
          <ac:chgData name="Line Marleine Meto‘o" userId="09d4810ef95d2ded" providerId="LiveId" clId="{4D9A763A-C743-49A5-9550-397F1DA7F46B}" dt="2024-06-29T05:04:48.386" v="26" actId="26606"/>
          <ac:spMkLst>
            <pc:docMk/>
            <pc:sldMk cId="2342850670" sldId="259"/>
            <ac:spMk id="61" creationId="{87F16C5A-0D41-47A9-B0A2-9C2AD7A8CF32}"/>
          </ac:spMkLst>
        </pc:spChg>
        <pc:spChg chg="add del">
          <ac:chgData name="Line Marleine Meto‘o" userId="09d4810ef95d2ded" providerId="LiveId" clId="{4D9A763A-C743-49A5-9550-397F1DA7F46B}" dt="2024-06-29T05:04:50.068" v="28" actId="26606"/>
          <ac:spMkLst>
            <pc:docMk/>
            <pc:sldMk cId="2342850670" sldId="259"/>
            <ac:spMk id="63" creationId="{D4771268-CB57-404A-9271-370EB28F6090}"/>
          </ac:spMkLst>
        </pc:spChg>
        <pc:spChg chg="add del">
          <ac:chgData name="Line Marleine Meto‘o" userId="09d4810ef95d2ded" providerId="LiveId" clId="{4D9A763A-C743-49A5-9550-397F1DA7F46B}" dt="2024-06-29T05:04:53.827" v="30" actId="26606"/>
          <ac:spMkLst>
            <pc:docMk/>
            <pc:sldMk cId="2342850670" sldId="259"/>
            <ac:spMk id="65" creationId="{5F18414D-1626-4996-AACB-23D3DE45B03B}"/>
          </ac:spMkLst>
        </pc:spChg>
        <pc:spChg chg="add del">
          <ac:chgData name="Line Marleine Meto‘o" userId="09d4810ef95d2ded" providerId="LiveId" clId="{4D9A763A-C743-49A5-9550-397F1DA7F46B}" dt="2024-06-29T05:04:53.827" v="30" actId="26606"/>
          <ac:spMkLst>
            <pc:docMk/>
            <pc:sldMk cId="2342850670" sldId="259"/>
            <ac:spMk id="67" creationId="{D84C2E9E-0B5D-4B5F-9A1F-70EBDCE39034}"/>
          </ac:spMkLst>
        </pc:spChg>
        <pc:spChg chg="add del">
          <ac:chgData name="Line Marleine Meto‘o" userId="09d4810ef95d2ded" providerId="LiveId" clId="{4D9A763A-C743-49A5-9550-397F1DA7F46B}" dt="2024-06-29T05:04:56.660" v="32" actId="26606"/>
          <ac:spMkLst>
            <pc:docMk/>
            <pc:sldMk cId="2342850670" sldId="259"/>
            <ac:spMk id="69" creationId="{8D1AA55E-40D5-461B-A5A8-4AE8AAB71B08}"/>
          </ac:spMkLst>
        </pc:spChg>
        <pc:spChg chg="add del">
          <ac:chgData name="Line Marleine Meto‘o" userId="09d4810ef95d2ded" providerId="LiveId" clId="{4D9A763A-C743-49A5-9550-397F1DA7F46B}" dt="2024-06-29T05:04:56.660" v="32" actId="26606"/>
          <ac:spMkLst>
            <pc:docMk/>
            <pc:sldMk cId="2342850670" sldId="259"/>
            <ac:spMk id="71" creationId="{FD90A1AD-ADEF-777B-038C-FDD9FA20C462}"/>
          </ac:spMkLst>
        </pc:spChg>
        <pc:spChg chg="add del">
          <ac:chgData name="Line Marleine Meto‘o" userId="09d4810ef95d2ded" providerId="LiveId" clId="{4D9A763A-C743-49A5-9550-397F1DA7F46B}" dt="2024-06-29T05:04:56.660" v="32" actId="26606"/>
          <ac:spMkLst>
            <pc:docMk/>
            <pc:sldMk cId="2342850670" sldId="259"/>
            <ac:spMk id="72" creationId="{6CB927A4-E432-4310-9CD5-E89FF5063179}"/>
          </ac:spMkLst>
        </pc:spChg>
        <pc:spChg chg="add del">
          <ac:chgData name="Line Marleine Meto‘o" userId="09d4810ef95d2ded" providerId="LiveId" clId="{4D9A763A-C743-49A5-9550-397F1DA7F46B}" dt="2024-06-29T05:04:56.660" v="32" actId="26606"/>
          <ac:spMkLst>
            <pc:docMk/>
            <pc:sldMk cId="2342850670" sldId="259"/>
            <ac:spMk id="73" creationId="{E3020543-B24B-4EC4-8FFC-8DD88EEA91A8}"/>
          </ac:spMkLst>
        </pc:spChg>
        <pc:spChg chg="add del">
          <ac:chgData name="Line Marleine Meto‘o" userId="09d4810ef95d2ded" providerId="LiveId" clId="{4D9A763A-C743-49A5-9550-397F1DA7F46B}" dt="2024-06-29T05:05:05.434" v="34" actId="26606"/>
          <ac:spMkLst>
            <pc:docMk/>
            <pc:sldMk cId="2342850670" sldId="259"/>
            <ac:spMk id="75" creationId="{F821940F-7A1D-4ACC-85B4-A932898ABB37}"/>
          </ac:spMkLst>
        </pc:spChg>
        <pc:spChg chg="add del">
          <ac:chgData name="Line Marleine Meto‘o" userId="09d4810ef95d2ded" providerId="LiveId" clId="{4D9A763A-C743-49A5-9550-397F1DA7F46B}" dt="2024-06-29T05:05:05.434" v="34" actId="26606"/>
          <ac:spMkLst>
            <pc:docMk/>
            <pc:sldMk cId="2342850670" sldId="259"/>
            <ac:spMk id="76" creationId="{16674508-81D3-48CF-96BF-7FC60EAA572A}"/>
          </ac:spMkLst>
        </pc:spChg>
        <pc:spChg chg="add del">
          <ac:chgData name="Line Marleine Meto‘o" userId="09d4810ef95d2ded" providerId="LiveId" clId="{4D9A763A-C743-49A5-9550-397F1DA7F46B}" dt="2024-06-29T05:05:05.434" v="34" actId="26606"/>
          <ac:spMkLst>
            <pc:docMk/>
            <pc:sldMk cId="2342850670" sldId="259"/>
            <ac:spMk id="77" creationId="{1F2CFEA5-39E3-238D-D098-FCA3CDB29553}"/>
          </ac:spMkLst>
        </pc:spChg>
        <pc:spChg chg="add del">
          <ac:chgData name="Line Marleine Meto‘o" userId="09d4810ef95d2ded" providerId="LiveId" clId="{4D9A763A-C743-49A5-9550-397F1DA7F46B}" dt="2024-06-29T05:05:08.227" v="36" actId="26606"/>
          <ac:spMkLst>
            <pc:docMk/>
            <pc:sldMk cId="2342850670" sldId="259"/>
            <ac:spMk id="79" creationId="{12609869-9E80-471B-A487-A53288E0E791}"/>
          </ac:spMkLst>
        </pc:spChg>
        <pc:spChg chg="add del">
          <ac:chgData name="Line Marleine Meto‘o" userId="09d4810ef95d2ded" providerId="LiveId" clId="{4D9A763A-C743-49A5-9550-397F1DA7F46B}" dt="2024-06-29T05:05:08.227" v="36" actId="26606"/>
          <ac:spMkLst>
            <pc:docMk/>
            <pc:sldMk cId="2342850670" sldId="259"/>
            <ac:spMk id="80" creationId="{8432EC30-B40E-1684-2AB8-77482576DA61}"/>
          </ac:spMkLst>
        </pc:spChg>
        <pc:spChg chg="add del">
          <ac:chgData name="Line Marleine Meto‘o" userId="09d4810ef95d2ded" providerId="LiveId" clId="{4D9A763A-C743-49A5-9550-397F1DA7F46B}" dt="2024-06-29T05:05:08.227" v="36" actId="26606"/>
          <ac:spMkLst>
            <pc:docMk/>
            <pc:sldMk cId="2342850670" sldId="259"/>
            <ac:spMk id="81" creationId="{7004738A-9D34-43E8-97D2-CA0EED4F8BE0}"/>
          </ac:spMkLst>
        </pc:spChg>
        <pc:spChg chg="add del">
          <ac:chgData name="Line Marleine Meto‘o" userId="09d4810ef95d2ded" providerId="LiveId" clId="{4D9A763A-C743-49A5-9550-397F1DA7F46B}" dt="2024-06-29T05:05:08.227" v="36" actId="26606"/>
          <ac:spMkLst>
            <pc:docMk/>
            <pc:sldMk cId="2342850670" sldId="259"/>
            <ac:spMk id="82" creationId="{B8B8D07F-F13E-443E-BA68-2D26672D76B9}"/>
          </ac:spMkLst>
        </pc:spChg>
        <pc:spChg chg="add del">
          <ac:chgData name="Line Marleine Meto‘o" userId="09d4810ef95d2ded" providerId="LiveId" clId="{4D9A763A-C743-49A5-9550-397F1DA7F46B}" dt="2024-06-29T05:05:08.227" v="36" actId="26606"/>
          <ac:spMkLst>
            <pc:docMk/>
            <pc:sldMk cId="2342850670" sldId="259"/>
            <ac:spMk id="83" creationId="{2813A4FA-24A5-41ED-A534-3807D1B2F344}"/>
          </ac:spMkLst>
        </pc:spChg>
        <pc:spChg chg="add del">
          <ac:chgData name="Line Marleine Meto‘o" userId="09d4810ef95d2ded" providerId="LiveId" clId="{4D9A763A-C743-49A5-9550-397F1DA7F46B}" dt="2024-06-29T05:05:08.227" v="36" actId="26606"/>
          <ac:spMkLst>
            <pc:docMk/>
            <pc:sldMk cId="2342850670" sldId="259"/>
            <ac:spMk id="84" creationId="{C3944F27-CA70-4E84-A51A-E6BF89558979}"/>
          </ac:spMkLst>
        </pc:spChg>
        <pc:spChg chg="add del">
          <ac:chgData name="Line Marleine Meto‘o" userId="09d4810ef95d2ded" providerId="LiveId" clId="{4D9A763A-C743-49A5-9550-397F1DA7F46B}" dt="2024-06-29T05:05:17.460" v="38" actId="26606"/>
          <ac:spMkLst>
            <pc:docMk/>
            <pc:sldMk cId="2342850670" sldId="259"/>
            <ac:spMk id="86" creationId="{E8A8EAB8-D2FF-444D-B34B-7D32F106AD0E}"/>
          </ac:spMkLst>
        </pc:spChg>
        <pc:spChg chg="add del">
          <ac:chgData name="Line Marleine Meto‘o" userId="09d4810ef95d2ded" providerId="LiveId" clId="{4D9A763A-C743-49A5-9550-397F1DA7F46B}" dt="2024-06-29T05:05:17.460" v="38" actId="26606"/>
          <ac:spMkLst>
            <pc:docMk/>
            <pc:sldMk cId="2342850670" sldId="259"/>
            <ac:spMk id="88" creationId="{C0425999-4A65-5494-EA2A-16432A310454}"/>
          </ac:spMkLst>
        </pc:spChg>
        <pc:spChg chg="add del">
          <ac:chgData name="Line Marleine Meto‘o" userId="09d4810ef95d2ded" providerId="LiveId" clId="{4D9A763A-C743-49A5-9550-397F1DA7F46B}" dt="2024-06-29T05:05:22.037" v="40" actId="26606"/>
          <ac:spMkLst>
            <pc:docMk/>
            <pc:sldMk cId="2342850670" sldId="259"/>
            <ac:spMk id="91" creationId="{A2679492-7988-4050-9056-542444452411}"/>
          </ac:spMkLst>
        </pc:spChg>
        <pc:spChg chg="add del">
          <ac:chgData name="Line Marleine Meto‘o" userId="09d4810ef95d2ded" providerId="LiveId" clId="{4D9A763A-C743-49A5-9550-397F1DA7F46B}" dt="2024-06-29T05:05:22.037" v="40" actId="26606"/>
          <ac:spMkLst>
            <pc:docMk/>
            <pc:sldMk cId="2342850670" sldId="259"/>
            <ac:spMk id="92" creationId="{B091B163-7D61-4891-ABCF-5C13D9C418D0}"/>
          </ac:spMkLst>
        </pc:spChg>
        <pc:spChg chg="add del">
          <ac:chgData name="Line Marleine Meto‘o" userId="09d4810ef95d2ded" providerId="LiveId" clId="{4D9A763A-C743-49A5-9550-397F1DA7F46B}" dt="2024-06-29T05:05:22.037" v="40" actId="26606"/>
          <ac:spMkLst>
            <pc:docMk/>
            <pc:sldMk cId="2342850670" sldId="259"/>
            <ac:spMk id="93" creationId="{4DB83604-6EF0-FF11-43EF-2FAEDFBD6540}"/>
          </ac:spMkLst>
        </pc:spChg>
        <pc:spChg chg="add del">
          <ac:chgData name="Line Marleine Meto‘o" userId="09d4810ef95d2ded" providerId="LiveId" clId="{4D9A763A-C743-49A5-9550-397F1DA7F46B}" dt="2024-06-29T05:12:57.082" v="69" actId="26606"/>
          <ac:spMkLst>
            <pc:docMk/>
            <pc:sldMk cId="2342850670" sldId="259"/>
            <ac:spMk id="99" creationId="{DFDD9E98-E6EF-490D-D091-AB8DC366CDC5}"/>
          </ac:spMkLst>
        </pc:spChg>
        <pc:spChg chg="add del">
          <ac:chgData name="Line Marleine Meto‘o" userId="09d4810ef95d2ded" providerId="LiveId" clId="{4D9A763A-C743-49A5-9550-397F1DA7F46B}" dt="2024-06-29T05:11:08.157" v="48" actId="26606"/>
          <ac:spMkLst>
            <pc:docMk/>
            <pc:sldMk cId="2342850670" sldId="259"/>
            <ac:spMk id="104" creationId="{C6FC42E6-6C25-4922-95D2-B97B1E123559}"/>
          </ac:spMkLst>
        </pc:spChg>
        <pc:spChg chg="add del">
          <ac:chgData name="Line Marleine Meto‘o" userId="09d4810ef95d2ded" providerId="LiveId" clId="{4D9A763A-C743-49A5-9550-397F1DA7F46B}" dt="2024-06-29T05:11:08.157" v="48" actId="26606"/>
          <ac:spMkLst>
            <pc:docMk/>
            <pc:sldMk cId="2342850670" sldId="259"/>
            <ac:spMk id="106" creationId="{0295F874-A8A5-4A14-8CFC-828968DE64C4}"/>
          </ac:spMkLst>
        </pc:spChg>
        <pc:spChg chg="add del">
          <ac:chgData name="Line Marleine Meto‘o" userId="09d4810ef95d2ded" providerId="LiveId" clId="{4D9A763A-C743-49A5-9550-397F1DA7F46B}" dt="2024-06-29T05:11:11.741" v="50" actId="26606"/>
          <ac:spMkLst>
            <pc:docMk/>
            <pc:sldMk cId="2342850670" sldId="259"/>
            <ac:spMk id="108" creationId="{0E3596DD-156A-473E-9BB3-C6A29F7574E9}"/>
          </ac:spMkLst>
        </pc:spChg>
        <pc:spChg chg="add del">
          <ac:chgData name="Line Marleine Meto‘o" userId="09d4810ef95d2ded" providerId="LiveId" clId="{4D9A763A-C743-49A5-9550-397F1DA7F46B}" dt="2024-06-29T05:11:11.741" v="50" actId="26606"/>
          <ac:spMkLst>
            <pc:docMk/>
            <pc:sldMk cId="2342850670" sldId="259"/>
            <ac:spMk id="109" creationId="{2C46C4D6-C474-4E92-B52E-944C1118F7B6}"/>
          </ac:spMkLst>
        </pc:spChg>
        <pc:spChg chg="add del">
          <ac:chgData name="Line Marleine Meto‘o" userId="09d4810ef95d2ded" providerId="LiveId" clId="{4D9A763A-C743-49A5-9550-397F1DA7F46B}" dt="2024-06-29T05:11:11.741" v="50" actId="26606"/>
          <ac:spMkLst>
            <pc:docMk/>
            <pc:sldMk cId="2342850670" sldId="259"/>
            <ac:spMk id="110" creationId="{DFDD9E98-E6EF-490D-D091-AB8DC366CDC5}"/>
          </ac:spMkLst>
        </pc:spChg>
        <pc:spChg chg="add del">
          <ac:chgData name="Line Marleine Meto‘o" userId="09d4810ef95d2ded" providerId="LiveId" clId="{4D9A763A-C743-49A5-9550-397F1DA7F46B}" dt="2024-06-29T05:11:15.137" v="52" actId="26606"/>
          <ac:spMkLst>
            <pc:docMk/>
            <pc:sldMk cId="2342850670" sldId="259"/>
            <ac:spMk id="112" creationId="{D4771268-CB57-404A-9271-370EB28F6090}"/>
          </ac:spMkLst>
        </pc:spChg>
        <pc:spChg chg="add del">
          <ac:chgData name="Line Marleine Meto‘o" userId="09d4810ef95d2ded" providerId="LiveId" clId="{4D9A763A-C743-49A5-9550-397F1DA7F46B}" dt="2024-06-29T05:11:16.440" v="54" actId="26606"/>
          <ac:spMkLst>
            <pc:docMk/>
            <pc:sldMk cId="2342850670" sldId="259"/>
            <ac:spMk id="114" creationId="{C6FC42E6-6C25-4922-95D2-B97B1E123559}"/>
          </ac:spMkLst>
        </pc:spChg>
        <pc:spChg chg="add del">
          <ac:chgData name="Line Marleine Meto‘o" userId="09d4810ef95d2ded" providerId="LiveId" clId="{4D9A763A-C743-49A5-9550-397F1DA7F46B}" dt="2024-06-29T05:11:16.440" v="54" actId="26606"/>
          <ac:spMkLst>
            <pc:docMk/>
            <pc:sldMk cId="2342850670" sldId="259"/>
            <ac:spMk id="115" creationId="{0295F874-A8A5-4A14-8CFC-828968DE64C4}"/>
          </ac:spMkLst>
        </pc:spChg>
        <pc:spChg chg="add del">
          <ac:chgData name="Line Marleine Meto‘o" userId="09d4810ef95d2ded" providerId="LiveId" clId="{4D9A763A-C743-49A5-9550-397F1DA7F46B}" dt="2024-06-29T05:11:22.461" v="56" actId="26606"/>
          <ac:spMkLst>
            <pc:docMk/>
            <pc:sldMk cId="2342850670" sldId="259"/>
            <ac:spMk id="117" creationId="{0E3596DD-156A-473E-9BB3-C6A29F7574E9}"/>
          </ac:spMkLst>
        </pc:spChg>
        <pc:spChg chg="add del">
          <ac:chgData name="Line Marleine Meto‘o" userId="09d4810ef95d2ded" providerId="LiveId" clId="{4D9A763A-C743-49A5-9550-397F1DA7F46B}" dt="2024-06-29T05:11:22.461" v="56" actId="26606"/>
          <ac:spMkLst>
            <pc:docMk/>
            <pc:sldMk cId="2342850670" sldId="259"/>
            <ac:spMk id="118" creationId="{2C46C4D6-C474-4E92-B52E-944C1118F7B6}"/>
          </ac:spMkLst>
        </pc:spChg>
        <pc:spChg chg="add del">
          <ac:chgData name="Line Marleine Meto‘o" userId="09d4810ef95d2ded" providerId="LiveId" clId="{4D9A763A-C743-49A5-9550-397F1DA7F46B}" dt="2024-06-29T05:11:22.461" v="56" actId="26606"/>
          <ac:spMkLst>
            <pc:docMk/>
            <pc:sldMk cId="2342850670" sldId="259"/>
            <ac:spMk id="119" creationId="{DFDD9E98-E6EF-490D-D091-AB8DC366CDC5}"/>
          </ac:spMkLst>
        </pc:spChg>
        <pc:spChg chg="add del">
          <ac:chgData name="Line Marleine Meto‘o" userId="09d4810ef95d2ded" providerId="LiveId" clId="{4D9A763A-C743-49A5-9550-397F1DA7F46B}" dt="2024-06-29T05:11:27.953" v="58" actId="26606"/>
          <ac:spMkLst>
            <pc:docMk/>
            <pc:sldMk cId="2342850670" sldId="259"/>
            <ac:spMk id="121" creationId="{E8A8EAB8-D2FF-444D-B34B-7D32F106AD0E}"/>
          </ac:spMkLst>
        </pc:spChg>
        <pc:spChg chg="add del">
          <ac:chgData name="Line Marleine Meto‘o" userId="09d4810ef95d2ded" providerId="LiveId" clId="{4D9A763A-C743-49A5-9550-397F1DA7F46B}" dt="2024-06-29T05:11:27.953" v="58" actId="26606"/>
          <ac:spMkLst>
            <pc:docMk/>
            <pc:sldMk cId="2342850670" sldId="259"/>
            <ac:spMk id="123" creationId="{DFDD9E98-E6EF-490D-D091-AB8DC366CDC5}"/>
          </ac:spMkLst>
        </pc:spChg>
        <pc:spChg chg="add del">
          <ac:chgData name="Line Marleine Meto‘o" userId="09d4810ef95d2ded" providerId="LiveId" clId="{4D9A763A-C743-49A5-9550-397F1DA7F46B}" dt="2024-06-29T05:11:32.480" v="60" actId="26606"/>
          <ac:spMkLst>
            <pc:docMk/>
            <pc:sldMk cId="2342850670" sldId="259"/>
            <ac:spMk id="126" creationId="{12609869-9E80-471B-A487-A53288E0E791}"/>
          </ac:spMkLst>
        </pc:spChg>
        <pc:spChg chg="add del">
          <ac:chgData name="Line Marleine Meto‘o" userId="09d4810ef95d2ded" providerId="LiveId" clId="{4D9A763A-C743-49A5-9550-397F1DA7F46B}" dt="2024-06-29T05:11:32.480" v="60" actId="26606"/>
          <ac:spMkLst>
            <pc:docMk/>
            <pc:sldMk cId="2342850670" sldId="259"/>
            <ac:spMk id="127" creationId="{DFDD9E98-E6EF-490D-D091-AB8DC366CDC5}"/>
          </ac:spMkLst>
        </pc:spChg>
        <pc:spChg chg="add del">
          <ac:chgData name="Line Marleine Meto‘o" userId="09d4810ef95d2ded" providerId="LiveId" clId="{4D9A763A-C743-49A5-9550-397F1DA7F46B}" dt="2024-06-29T05:11:32.480" v="60" actId="26606"/>
          <ac:spMkLst>
            <pc:docMk/>
            <pc:sldMk cId="2342850670" sldId="259"/>
            <ac:spMk id="128" creationId="{7004738A-9D34-43E8-97D2-CA0EED4F8BE0}"/>
          </ac:spMkLst>
        </pc:spChg>
        <pc:spChg chg="add del">
          <ac:chgData name="Line Marleine Meto‘o" userId="09d4810ef95d2ded" providerId="LiveId" clId="{4D9A763A-C743-49A5-9550-397F1DA7F46B}" dt="2024-06-29T05:11:32.480" v="60" actId="26606"/>
          <ac:spMkLst>
            <pc:docMk/>
            <pc:sldMk cId="2342850670" sldId="259"/>
            <ac:spMk id="129" creationId="{B8B8D07F-F13E-443E-BA68-2D26672D76B9}"/>
          </ac:spMkLst>
        </pc:spChg>
        <pc:spChg chg="add del">
          <ac:chgData name="Line Marleine Meto‘o" userId="09d4810ef95d2ded" providerId="LiveId" clId="{4D9A763A-C743-49A5-9550-397F1DA7F46B}" dt="2024-06-29T05:11:32.480" v="60" actId="26606"/>
          <ac:spMkLst>
            <pc:docMk/>
            <pc:sldMk cId="2342850670" sldId="259"/>
            <ac:spMk id="130" creationId="{2813A4FA-24A5-41ED-A534-3807D1B2F344}"/>
          </ac:spMkLst>
        </pc:spChg>
        <pc:spChg chg="add del">
          <ac:chgData name="Line Marleine Meto‘o" userId="09d4810ef95d2ded" providerId="LiveId" clId="{4D9A763A-C743-49A5-9550-397F1DA7F46B}" dt="2024-06-29T05:11:32.480" v="60" actId="26606"/>
          <ac:spMkLst>
            <pc:docMk/>
            <pc:sldMk cId="2342850670" sldId="259"/>
            <ac:spMk id="131" creationId="{C3944F27-CA70-4E84-A51A-E6BF89558979}"/>
          </ac:spMkLst>
        </pc:spChg>
        <pc:spChg chg="add del">
          <ac:chgData name="Line Marleine Meto‘o" userId="09d4810ef95d2ded" providerId="LiveId" clId="{4D9A763A-C743-49A5-9550-397F1DA7F46B}" dt="2024-06-29T05:11:39.845" v="62" actId="26606"/>
          <ac:spMkLst>
            <pc:docMk/>
            <pc:sldMk cId="2342850670" sldId="259"/>
            <ac:spMk id="133" creationId="{C4285719-470E-454C-AF62-8323075F1F5B}"/>
          </ac:spMkLst>
        </pc:spChg>
        <pc:spChg chg="add del">
          <ac:chgData name="Line Marleine Meto‘o" userId="09d4810ef95d2ded" providerId="LiveId" clId="{4D9A763A-C743-49A5-9550-397F1DA7F46B}" dt="2024-06-29T05:11:39.845" v="62" actId="26606"/>
          <ac:spMkLst>
            <pc:docMk/>
            <pc:sldMk cId="2342850670" sldId="259"/>
            <ac:spMk id="134" creationId="{CD9FE4EF-C4D8-49A0-B2FF-81D8DB7D8A24}"/>
          </ac:spMkLst>
        </pc:spChg>
        <pc:spChg chg="add del">
          <ac:chgData name="Line Marleine Meto‘o" userId="09d4810ef95d2ded" providerId="LiveId" clId="{4D9A763A-C743-49A5-9550-397F1DA7F46B}" dt="2024-06-29T05:11:39.845" v="62" actId="26606"/>
          <ac:spMkLst>
            <pc:docMk/>
            <pc:sldMk cId="2342850670" sldId="259"/>
            <ac:spMk id="135" creationId="{4300840D-0A0B-4512-BACA-B439D5B9C57C}"/>
          </ac:spMkLst>
        </pc:spChg>
        <pc:spChg chg="add del">
          <ac:chgData name="Line Marleine Meto‘o" userId="09d4810ef95d2ded" providerId="LiveId" clId="{4D9A763A-C743-49A5-9550-397F1DA7F46B}" dt="2024-06-29T05:11:39.845" v="62" actId="26606"/>
          <ac:spMkLst>
            <pc:docMk/>
            <pc:sldMk cId="2342850670" sldId="259"/>
            <ac:spMk id="136" creationId="{D2B78728-A580-49A7-84F9-6EF6F583ADE0}"/>
          </ac:spMkLst>
        </pc:spChg>
        <pc:spChg chg="add del">
          <ac:chgData name="Line Marleine Meto‘o" userId="09d4810ef95d2ded" providerId="LiveId" clId="{4D9A763A-C743-49A5-9550-397F1DA7F46B}" dt="2024-06-29T05:11:39.845" v="62" actId="26606"/>
          <ac:spMkLst>
            <pc:docMk/>
            <pc:sldMk cId="2342850670" sldId="259"/>
            <ac:spMk id="137" creationId="{38FAA1A1-D861-433F-88FA-1E9D6FD31D11}"/>
          </ac:spMkLst>
        </pc:spChg>
        <pc:spChg chg="add del">
          <ac:chgData name="Line Marleine Meto‘o" userId="09d4810ef95d2ded" providerId="LiveId" clId="{4D9A763A-C743-49A5-9550-397F1DA7F46B}" dt="2024-06-29T05:11:39.845" v="62" actId="26606"/>
          <ac:spMkLst>
            <pc:docMk/>
            <pc:sldMk cId="2342850670" sldId="259"/>
            <ac:spMk id="138" creationId="{8D71EDA1-87BF-4D5D-AB79-F346FD19278A}"/>
          </ac:spMkLst>
        </pc:spChg>
        <pc:spChg chg="add del">
          <ac:chgData name="Line Marleine Meto‘o" userId="09d4810ef95d2ded" providerId="LiveId" clId="{4D9A763A-C743-49A5-9550-397F1DA7F46B}" dt="2024-06-29T05:11:39.845" v="62" actId="26606"/>
          <ac:spMkLst>
            <pc:docMk/>
            <pc:sldMk cId="2342850670" sldId="259"/>
            <ac:spMk id="139" creationId="{DFDD9E98-E6EF-490D-D091-AB8DC366CDC5}"/>
          </ac:spMkLst>
        </pc:spChg>
        <pc:spChg chg="add del">
          <ac:chgData name="Line Marleine Meto‘o" userId="09d4810ef95d2ded" providerId="LiveId" clId="{4D9A763A-C743-49A5-9550-397F1DA7F46B}" dt="2024-06-29T05:12:17.947" v="64" actId="26606"/>
          <ac:spMkLst>
            <pc:docMk/>
            <pc:sldMk cId="2342850670" sldId="259"/>
            <ac:spMk id="141" creationId="{5AA03EDC-7067-4DFF-B672-541D016AAAB8}"/>
          </ac:spMkLst>
        </pc:spChg>
        <pc:spChg chg="add del">
          <ac:chgData name="Line Marleine Meto‘o" userId="09d4810ef95d2ded" providerId="LiveId" clId="{4D9A763A-C743-49A5-9550-397F1DA7F46B}" dt="2024-06-29T05:12:17.947" v="64" actId="26606"/>
          <ac:spMkLst>
            <pc:docMk/>
            <pc:sldMk cId="2342850670" sldId="259"/>
            <ac:spMk id="142" creationId="{0EBF3E39-B0BE-496A-8604-9007470FFA3A}"/>
          </ac:spMkLst>
        </pc:spChg>
        <pc:spChg chg="add del">
          <ac:chgData name="Line Marleine Meto‘o" userId="09d4810ef95d2ded" providerId="LiveId" clId="{4D9A763A-C743-49A5-9550-397F1DA7F46B}" dt="2024-06-29T05:12:17.947" v="64" actId="26606"/>
          <ac:spMkLst>
            <pc:docMk/>
            <pc:sldMk cId="2342850670" sldId="259"/>
            <ac:spMk id="143" creationId="{DFDD9E98-E6EF-490D-D091-AB8DC366CDC5}"/>
          </ac:spMkLst>
        </pc:spChg>
        <pc:spChg chg="add del">
          <ac:chgData name="Line Marleine Meto‘o" userId="09d4810ef95d2ded" providerId="LiveId" clId="{4D9A763A-C743-49A5-9550-397F1DA7F46B}" dt="2024-06-29T05:12:37.906" v="66" actId="26606"/>
          <ac:spMkLst>
            <pc:docMk/>
            <pc:sldMk cId="2342850670" sldId="259"/>
            <ac:spMk id="145" creationId="{2EB492CD-616E-47F8-933B-5E2D952A0593}"/>
          </ac:spMkLst>
        </pc:spChg>
        <pc:spChg chg="add del">
          <ac:chgData name="Line Marleine Meto‘o" userId="09d4810ef95d2ded" providerId="LiveId" clId="{4D9A763A-C743-49A5-9550-397F1DA7F46B}" dt="2024-06-29T05:12:37.906" v="66" actId="26606"/>
          <ac:spMkLst>
            <pc:docMk/>
            <pc:sldMk cId="2342850670" sldId="259"/>
            <ac:spMk id="146" creationId="{59383CF9-23B5-4335-9B21-1791C4CF1C75}"/>
          </ac:spMkLst>
        </pc:spChg>
        <pc:spChg chg="add del">
          <ac:chgData name="Line Marleine Meto‘o" userId="09d4810ef95d2ded" providerId="LiveId" clId="{4D9A763A-C743-49A5-9550-397F1DA7F46B}" dt="2024-06-29T05:12:37.906" v="66" actId="26606"/>
          <ac:spMkLst>
            <pc:docMk/>
            <pc:sldMk cId="2342850670" sldId="259"/>
            <ac:spMk id="147" creationId="{0007FE00-9498-4706-B255-6437B0252C02}"/>
          </ac:spMkLst>
        </pc:spChg>
        <pc:spChg chg="add del">
          <ac:chgData name="Line Marleine Meto‘o" userId="09d4810ef95d2ded" providerId="LiveId" clId="{4D9A763A-C743-49A5-9550-397F1DA7F46B}" dt="2024-06-29T05:12:37.906" v="66" actId="26606"/>
          <ac:spMkLst>
            <pc:docMk/>
            <pc:sldMk cId="2342850670" sldId="259"/>
            <ac:spMk id="148" creationId="{DFDD9E98-E6EF-490D-D091-AB8DC366CDC5}"/>
          </ac:spMkLst>
        </pc:spChg>
        <pc:spChg chg="add del">
          <ac:chgData name="Line Marleine Meto‘o" userId="09d4810ef95d2ded" providerId="LiveId" clId="{4D9A763A-C743-49A5-9550-397F1DA7F46B}" dt="2024-06-29T05:12:57.074" v="68" actId="26606"/>
          <ac:spMkLst>
            <pc:docMk/>
            <pc:sldMk cId="2342850670" sldId="259"/>
            <ac:spMk id="150" creationId="{A2679492-7988-4050-9056-542444452411}"/>
          </ac:spMkLst>
        </pc:spChg>
        <pc:spChg chg="add del">
          <ac:chgData name="Line Marleine Meto‘o" userId="09d4810ef95d2ded" providerId="LiveId" clId="{4D9A763A-C743-49A5-9550-397F1DA7F46B}" dt="2024-06-29T05:12:57.074" v="68" actId="26606"/>
          <ac:spMkLst>
            <pc:docMk/>
            <pc:sldMk cId="2342850670" sldId="259"/>
            <ac:spMk id="151" creationId="{B091B163-7D61-4891-ABCF-5C13D9C418D0}"/>
          </ac:spMkLst>
        </pc:spChg>
        <pc:spChg chg="add del">
          <ac:chgData name="Line Marleine Meto‘o" userId="09d4810ef95d2ded" providerId="LiveId" clId="{4D9A763A-C743-49A5-9550-397F1DA7F46B}" dt="2024-06-29T05:12:57.074" v="68" actId="26606"/>
          <ac:spMkLst>
            <pc:docMk/>
            <pc:sldMk cId="2342850670" sldId="259"/>
            <ac:spMk id="152" creationId="{DFDD9E98-E6EF-490D-D091-AB8DC366CDC5}"/>
          </ac:spMkLst>
        </pc:spChg>
        <pc:spChg chg="add del">
          <ac:chgData name="Line Marleine Meto‘o" userId="09d4810ef95d2ded" providerId="LiveId" clId="{4D9A763A-C743-49A5-9550-397F1DA7F46B}" dt="2024-06-29T05:14:43.665" v="81" actId="26606"/>
          <ac:spMkLst>
            <pc:docMk/>
            <pc:sldMk cId="2342850670" sldId="259"/>
            <ac:spMk id="155" creationId="{A34066D6-1B59-4642-A86D-39464CEE971B}"/>
          </ac:spMkLst>
        </pc:spChg>
        <pc:spChg chg="add del">
          <ac:chgData name="Line Marleine Meto‘o" userId="09d4810ef95d2ded" providerId="LiveId" clId="{4D9A763A-C743-49A5-9550-397F1DA7F46B}" dt="2024-06-29T05:14:43.665" v="81" actId="26606"/>
          <ac:spMkLst>
            <pc:docMk/>
            <pc:sldMk cId="2342850670" sldId="259"/>
            <ac:spMk id="156" creationId="{18E928D9-3091-4385-B979-265D55AD02CE}"/>
          </ac:spMkLst>
        </pc:spChg>
        <pc:spChg chg="add del">
          <ac:chgData name="Line Marleine Meto‘o" userId="09d4810ef95d2ded" providerId="LiveId" clId="{4D9A763A-C743-49A5-9550-397F1DA7F46B}" dt="2024-06-29T05:14:43.665" v="81" actId="26606"/>
          <ac:spMkLst>
            <pc:docMk/>
            <pc:sldMk cId="2342850670" sldId="259"/>
            <ac:spMk id="157" creationId="{7D602432-D774-4CF5-94E8-7D52D01059D2}"/>
          </ac:spMkLst>
        </pc:spChg>
        <pc:spChg chg="add del">
          <ac:chgData name="Line Marleine Meto‘o" userId="09d4810ef95d2ded" providerId="LiveId" clId="{4D9A763A-C743-49A5-9550-397F1DA7F46B}" dt="2024-06-29T05:14:43.665" v="81" actId="26606"/>
          <ac:spMkLst>
            <pc:docMk/>
            <pc:sldMk cId="2342850670" sldId="259"/>
            <ac:spMk id="158" creationId="{CBF9EBB4-5078-47B2-AAA0-DF4A88D8182A}"/>
          </ac:spMkLst>
        </pc:spChg>
        <pc:spChg chg="add del">
          <ac:chgData name="Line Marleine Meto‘o" userId="09d4810ef95d2ded" providerId="LiveId" clId="{4D9A763A-C743-49A5-9550-397F1DA7F46B}" dt="2024-06-29T05:13:48.379" v="74" actId="26606"/>
          <ac:spMkLst>
            <pc:docMk/>
            <pc:sldMk cId="2342850670" sldId="259"/>
            <ac:spMk id="162" creationId="{86C5D886-6D75-6758-79CA-99C50B0E100A}"/>
          </ac:spMkLst>
        </pc:spChg>
        <pc:spChg chg="add del">
          <ac:chgData name="Line Marleine Meto‘o" userId="09d4810ef95d2ded" providerId="LiveId" clId="{4D9A763A-C743-49A5-9550-397F1DA7F46B}" dt="2024-06-29T05:13:51.144" v="76" actId="26606"/>
          <ac:spMkLst>
            <pc:docMk/>
            <pc:sldMk cId="2342850670" sldId="259"/>
            <ac:spMk id="163" creationId="{1707FC24-6981-43D9-B525-C7832BA22463}"/>
          </ac:spMkLst>
        </pc:spChg>
        <pc:spChg chg="add del">
          <ac:chgData name="Line Marleine Meto‘o" userId="09d4810ef95d2ded" providerId="LiveId" clId="{4D9A763A-C743-49A5-9550-397F1DA7F46B}" dt="2024-06-29T05:13:48.379" v="74" actId="26606"/>
          <ac:spMkLst>
            <pc:docMk/>
            <pc:sldMk cId="2342850670" sldId="259"/>
            <ac:spMk id="165" creationId="{A2679492-7988-4050-9056-542444452411}"/>
          </ac:spMkLst>
        </pc:spChg>
        <pc:spChg chg="add del">
          <ac:chgData name="Line Marleine Meto‘o" userId="09d4810ef95d2ded" providerId="LiveId" clId="{4D9A763A-C743-49A5-9550-397F1DA7F46B}" dt="2024-06-29T05:14:12.170" v="78" actId="26606"/>
          <ac:spMkLst>
            <pc:docMk/>
            <pc:sldMk cId="2342850670" sldId="259"/>
            <ac:spMk id="166" creationId="{A2679492-7988-4050-9056-542444452411}"/>
          </ac:spMkLst>
        </pc:spChg>
        <pc:spChg chg="add del">
          <ac:chgData name="Line Marleine Meto‘o" userId="09d4810ef95d2ded" providerId="LiveId" clId="{4D9A763A-C743-49A5-9550-397F1DA7F46B}" dt="2024-06-29T05:13:48.379" v="74" actId="26606"/>
          <ac:spMkLst>
            <pc:docMk/>
            <pc:sldMk cId="2342850670" sldId="259"/>
            <ac:spMk id="167" creationId="{B091B163-7D61-4891-ABCF-5C13D9C418D0}"/>
          </ac:spMkLst>
        </pc:spChg>
        <pc:spChg chg="add del">
          <ac:chgData name="Line Marleine Meto‘o" userId="09d4810ef95d2ded" providerId="LiveId" clId="{4D9A763A-C743-49A5-9550-397F1DA7F46B}" dt="2024-06-29T05:14:12.170" v="78" actId="26606"/>
          <ac:spMkLst>
            <pc:docMk/>
            <pc:sldMk cId="2342850670" sldId="259"/>
            <ac:spMk id="168" creationId="{B091B163-7D61-4891-ABCF-5C13D9C418D0}"/>
          </ac:spMkLst>
        </pc:spChg>
        <pc:spChg chg="add del">
          <ac:chgData name="Line Marleine Meto‘o" userId="09d4810ef95d2ded" providerId="LiveId" clId="{4D9A763A-C743-49A5-9550-397F1DA7F46B}" dt="2024-06-29T05:14:12.170" v="78" actId="26606"/>
          <ac:spMkLst>
            <pc:docMk/>
            <pc:sldMk cId="2342850670" sldId="259"/>
            <ac:spMk id="170" creationId="{86C5D886-6D75-6758-79CA-99C50B0E100A}"/>
          </ac:spMkLst>
        </pc:spChg>
        <pc:spChg chg="add del">
          <ac:chgData name="Line Marleine Meto‘o" userId="09d4810ef95d2ded" providerId="LiveId" clId="{4D9A763A-C743-49A5-9550-397F1DA7F46B}" dt="2024-06-29T05:14:43.665" v="80" actId="26606"/>
          <ac:spMkLst>
            <pc:docMk/>
            <pc:sldMk cId="2342850670" sldId="259"/>
            <ac:spMk id="173" creationId="{E3020543-B24B-4EC4-8FFC-8DD88EEA91A8}"/>
          </ac:spMkLst>
        </pc:spChg>
        <pc:spChg chg="add del">
          <ac:chgData name="Line Marleine Meto‘o" userId="09d4810ef95d2ded" providerId="LiveId" clId="{4D9A763A-C743-49A5-9550-397F1DA7F46B}" dt="2024-06-29T05:14:43.665" v="80" actId="26606"/>
          <ac:spMkLst>
            <pc:docMk/>
            <pc:sldMk cId="2342850670" sldId="259"/>
            <ac:spMk id="174" creationId="{327D73B4-9F5C-4A64-A179-51B9500CB8B5}"/>
          </ac:spMkLst>
        </pc:spChg>
        <pc:spChg chg="add del">
          <ac:chgData name="Line Marleine Meto‘o" userId="09d4810ef95d2ded" providerId="LiveId" clId="{4D9A763A-C743-49A5-9550-397F1DA7F46B}" dt="2024-06-29T05:14:43.665" v="80" actId="26606"/>
          <ac:spMkLst>
            <pc:docMk/>
            <pc:sldMk cId="2342850670" sldId="259"/>
            <ac:spMk id="176" creationId="{C1F06963-6374-4B48-844F-071A9BAAAE02}"/>
          </ac:spMkLst>
        </pc:spChg>
        <pc:spChg chg="add del">
          <ac:chgData name="Line Marleine Meto‘o" userId="09d4810ef95d2ded" providerId="LiveId" clId="{4D9A763A-C743-49A5-9550-397F1DA7F46B}" dt="2024-06-29T05:14:43.665" v="80" actId="26606"/>
          <ac:spMkLst>
            <pc:docMk/>
            <pc:sldMk cId="2342850670" sldId="259"/>
            <ac:spMk id="180" creationId="{BDBC67FC-AF4A-4EED-A863-DD3A6B38D5E6}"/>
          </ac:spMkLst>
        </pc:spChg>
        <pc:spChg chg="add del">
          <ac:chgData name="Line Marleine Meto‘o" userId="09d4810ef95d2ded" providerId="LiveId" clId="{4D9A763A-C743-49A5-9550-397F1DA7F46B}" dt="2024-06-29T05:18:08.319" v="102" actId="26606"/>
          <ac:spMkLst>
            <pc:docMk/>
            <pc:sldMk cId="2342850670" sldId="259"/>
            <ac:spMk id="182" creationId="{A2679492-7988-4050-9056-542444452411}"/>
          </ac:spMkLst>
        </pc:spChg>
        <pc:spChg chg="add del">
          <ac:chgData name="Line Marleine Meto‘o" userId="09d4810ef95d2ded" providerId="LiveId" clId="{4D9A763A-C743-49A5-9550-397F1DA7F46B}" dt="2024-06-29T05:18:08.319" v="102" actId="26606"/>
          <ac:spMkLst>
            <pc:docMk/>
            <pc:sldMk cId="2342850670" sldId="259"/>
            <ac:spMk id="183" creationId="{B091B163-7D61-4891-ABCF-5C13D9C418D0}"/>
          </ac:spMkLst>
        </pc:spChg>
        <pc:spChg chg="add del">
          <ac:chgData name="Line Marleine Meto‘o" userId="09d4810ef95d2ded" providerId="LiveId" clId="{4D9A763A-C743-49A5-9550-397F1DA7F46B}" dt="2024-06-29T05:18:08.319" v="102" actId="26606"/>
          <ac:spMkLst>
            <pc:docMk/>
            <pc:sldMk cId="2342850670" sldId="259"/>
            <ac:spMk id="184" creationId="{86C5D886-6D75-6758-79CA-99C50B0E100A}"/>
          </ac:spMkLst>
        </pc:spChg>
        <pc:spChg chg="add del">
          <ac:chgData name="Line Marleine Meto‘o" userId="09d4810ef95d2ded" providerId="LiveId" clId="{4D9A763A-C743-49A5-9550-397F1DA7F46B}" dt="2024-06-29T05:15:31.651" v="85" actId="26606"/>
          <ac:spMkLst>
            <pc:docMk/>
            <pc:sldMk cId="2342850670" sldId="259"/>
            <ac:spMk id="190" creationId="{5BF4DF2C-F028-4921-9C23-41303F650A62}"/>
          </ac:spMkLst>
        </pc:spChg>
        <pc:spChg chg="add del">
          <ac:chgData name="Line Marleine Meto‘o" userId="09d4810ef95d2ded" providerId="LiveId" clId="{4D9A763A-C743-49A5-9550-397F1DA7F46B}" dt="2024-06-29T05:15:31.651" v="85" actId="26606"/>
          <ac:spMkLst>
            <pc:docMk/>
            <pc:sldMk cId="2342850670" sldId="259"/>
            <ac:spMk id="192" creationId="{158B3569-73B2-4D05-8E95-886A6EE17F1F}"/>
          </ac:spMkLst>
        </pc:spChg>
        <pc:spChg chg="add del">
          <ac:chgData name="Line Marleine Meto‘o" userId="09d4810ef95d2ded" providerId="LiveId" clId="{4D9A763A-C743-49A5-9550-397F1DA7F46B}" dt="2024-06-29T05:18:08.313" v="101" actId="26606"/>
          <ac:spMkLst>
            <pc:docMk/>
            <pc:sldMk cId="2342850670" sldId="259"/>
            <ac:spMk id="198" creationId="{E3020543-B24B-4EC4-8FFC-8DD88EEA91A8}"/>
          </ac:spMkLst>
        </pc:spChg>
        <pc:spChg chg="add del">
          <ac:chgData name="Line Marleine Meto‘o" userId="09d4810ef95d2ded" providerId="LiveId" clId="{4D9A763A-C743-49A5-9550-397F1DA7F46B}" dt="2024-06-29T05:15:33.189" v="87" actId="26606"/>
          <ac:spMkLst>
            <pc:docMk/>
            <pc:sldMk cId="2342850670" sldId="259"/>
            <ac:spMk id="200" creationId="{2EB492CD-616E-47F8-933B-5E2D952A0593}"/>
          </ac:spMkLst>
        </pc:spChg>
        <pc:spChg chg="add del">
          <ac:chgData name="Line Marleine Meto‘o" userId="09d4810ef95d2ded" providerId="LiveId" clId="{4D9A763A-C743-49A5-9550-397F1DA7F46B}" dt="2024-06-29T05:15:33.189" v="87" actId="26606"/>
          <ac:spMkLst>
            <pc:docMk/>
            <pc:sldMk cId="2342850670" sldId="259"/>
            <ac:spMk id="201" creationId="{59383CF9-23B5-4335-9B21-1791C4CF1C75}"/>
          </ac:spMkLst>
        </pc:spChg>
        <pc:spChg chg="add del">
          <ac:chgData name="Line Marleine Meto‘o" userId="09d4810ef95d2ded" providerId="LiveId" clId="{4D9A763A-C743-49A5-9550-397F1DA7F46B}" dt="2024-06-29T05:15:33.189" v="87" actId="26606"/>
          <ac:spMkLst>
            <pc:docMk/>
            <pc:sldMk cId="2342850670" sldId="259"/>
            <ac:spMk id="202" creationId="{0007FE00-9498-4706-B255-6437B0252C02}"/>
          </ac:spMkLst>
        </pc:spChg>
        <pc:spChg chg="add del">
          <ac:chgData name="Line Marleine Meto‘o" userId="09d4810ef95d2ded" providerId="LiveId" clId="{4D9A763A-C743-49A5-9550-397F1DA7F46B}" dt="2024-06-29T05:15:33.189" v="87" actId="26606"/>
          <ac:spMkLst>
            <pc:docMk/>
            <pc:sldMk cId="2342850670" sldId="259"/>
            <ac:spMk id="203" creationId="{86C5D886-6D75-6758-79CA-99C50B0E100A}"/>
          </ac:spMkLst>
        </pc:spChg>
        <pc:spChg chg="add del">
          <ac:chgData name="Line Marleine Meto‘o" userId="09d4810ef95d2ded" providerId="LiveId" clId="{4D9A763A-C743-49A5-9550-397F1DA7F46B}" dt="2024-06-29T05:15:37.875" v="89" actId="26606"/>
          <ac:spMkLst>
            <pc:docMk/>
            <pc:sldMk cId="2342850670" sldId="259"/>
            <ac:spMk id="205" creationId="{31E1B8B1-26B9-4339-BC65-CCAA79B4617D}"/>
          </ac:spMkLst>
        </pc:spChg>
        <pc:spChg chg="add del">
          <ac:chgData name="Line Marleine Meto‘o" userId="09d4810ef95d2ded" providerId="LiveId" clId="{4D9A763A-C743-49A5-9550-397F1DA7F46B}" dt="2024-06-29T05:15:37.875" v="89" actId="26606"/>
          <ac:spMkLst>
            <pc:docMk/>
            <pc:sldMk cId="2342850670" sldId="259"/>
            <ac:spMk id="206" creationId="{158B3569-73B2-4D05-8E95-886A6EE17F1F}"/>
          </ac:spMkLst>
        </pc:spChg>
        <pc:spChg chg="add del">
          <ac:chgData name="Line Marleine Meto‘o" userId="09d4810ef95d2ded" providerId="LiveId" clId="{4D9A763A-C743-49A5-9550-397F1DA7F46B}" dt="2024-06-29T05:16:06.876" v="91" actId="26606"/>
          <ac:spMkLst>
            <pc:docMk/>
            <pc:sldMk cId="2342850670" sldId="259"/>
            <ac:spMk id="210" creationId="{665DBBEF-238B-476B-96AB-8AAC3224ECEA}"/>
          </ac:spMkLst>
        </pc:spChg>
        <pc:spChg chg="add del">
          <ac:chgData name="Line Marleine Meto‘o" userId="09d4810ef95d2ded" providerId="LiveId" clId="{4D9A763A-C743-49A5-9550-397F1DA7F46B}" dt="2024-06-29T05:16:06.876" v="91" actId="26606"/>
          <ac:spMkLst>
            <pc:docMk/>
            <pc:sldMk cId="2342850670" sldId="259"/>
            <ac:spMk id="211" creationId="{3FCFB1DE-0B7E-48CC-BA90-B2AB0889F9D6}"/>
          </ac:spMkLst>
        </pc:spChg>
        <pc:spChg chg="add del">
          <ac:chgData name="Line Marleine Meto‘o" userId="09d4810ef95d2ded" providerId="LiveId" clId="{4D9A763A-C743-49A5-9550-397F1DA7F46B}" dt="2024-06-29T05:16:23.831" v="93" actId="26606"/>
          <ac:spMkLst>
            <pc:docMk/>
            <pc:sldMk cId="2342850670" sldId="259"/>
            <ac:spMk id="213" creationId="{77C59BEC-C4CC-4741-B975-08C543178D3D}"/>
          </ac:spMkLst>
        </pc:spChg>
        <pc:spChg chg="add del">
          <ac:chgData name="Line Marleine Meto‘o" userId="09d4810ef95d2ded" providerId="LiveId" clId="{4D9A763A-C743-49A5-9550-397F1DA7F46B}" dt="2024-06-29T05:16:23.831" v="93" actId="26606"/>
          <ac:spMkLst>
            <pc:docMk/>
            <pc:sldMk cId="2342850670" sldId="259"/>
            <ac:spMk id="214" creationId="{72DEF309-605D-4117-9340-6D589B6C3A34}"/>
          </ac:spMkLst>
        </pc:spChg>
        <pc:spChg chg="add del">
          <ac:chgData name="Line Marleine Meto‘o" userId="09d4810ef95d2ded" providerId="LiveId" clId="{4D9A763A-C743-49A5-9550-397F1DA7F46B}" dt="2024-06-29T05:16:23.831" v="93" actId="26606"/>
          <ac:spMkLst>
            <pc:docMk/>
            <pc:sldMk cId="2342850670" sldId="259"/>
            <ac:spMk id="215" creationId="{86C5D886-6D75-6758-79CA-99C50B0E100A}"/>
          </ac:spMkLst>
        </pc:spChg>
        <pc:spChg chg="add del">
          <ac:chgData name="Line Marleine Meto‘o" userId="09d4810ef95d2ded" providerId="LiveId" clId="{4D9A763A-C743-49A5-9550-397F1DA7F46B}" dt="2024-06-29T05:16:23.831" v="93" actId="26606"/>
          <ac:spMkLst>
            <pc:docMk/>
            <pc:sldMk cId="2342850670" sldId="259"/>
            <ac:spMk id="216" creationId="{A7B99495-F43F-4D80-A44F-2CB4764EB90B}"/>
          </ac:spMkLst>
        </pc:spChg>
        <pc:spChg chg="add del">
          <ac:chgData name="Line Marleine Meto‘o" userId="09d4810ef95d2ded" providerId="LiveId" clId="{4D9A763A-C743-49A5-9550-397F1DA7F46B}" dt="2024-06-29T05:16:36.387" v="95" actId="26606"/>
          <ac:spMkLst>
            <pc:docMk/>
            <pc:sldMk cId="2342850670" sldId="259"/>
            <ac:spMk id="218" creationId="{4AC6B390-BC59-4F1D-A0EE-D71A92F0A0B2}"/>
          </ac:spMkLst>
        </pc:spChg>
        <pc:spChg chg="add del">
          <ac:chgData name="Line Marleine Meto‘o" userId="09d4810ef95d2ded" providerId="LiveId" clId="{4D9A763A-C743-49A5-9550-397F1DA7F46B}" dt="2024-06-29T05:16:36.387" v="95" actId="26606"/>
          <ac:spMkLst>
            <pc:docMk/>
            <pc:sldMk cId="2342850670" sldId="259"/>
            <ac:spMk id="219" creationId="{B6C60D79-16F1-4C4B-B7E3-7634E7069CDE}"/>
          </ac:spMkLst>
        </pc:spChg>
        <pc:spChg chg="add del">
          <ac:chgData name="Line Marleine Meto‘o" userId="09d4810ef95d2ded" providerId="LiveId" clId="{4D9A763A-C743-49A5-9550-397F1DA7F46B}" dt="2024-06-29T05:16:36.387" v="95" actId="26606"/>
          <ac:spMkLst>
            <pc:docMk/>
            <pc:sldMk cId="2342850670" sldId="259"/>
            <ac:spMk id="220" creationId="{426B127E-6498-4C77-9C9D-4553A5113B80}"/>
          </ac:spMkLst>
        </pc:spChg>
        <pc:spChg chg="add del">
          <ac:chgData name="Line Marleine Meto‘o" userId="09d4810ef95d2ded" providerId="LiveId" clId="{4D9A763A-C743-49A5-9550-397F1DA7F46B}" dt="2024-06-29T05:16:36.387" v="95" actId="26606"/>
          <ac:spMkLst>
            <pc:docMk/>
            <pc:sldMk cId="2342850670" sldId="259"/>
            <ac:spMk id="221" creationId="{86C5D886-6D75-6758-79CA-99C50B0E100A}"/>
          </ac:spMkLst>
        </pc:spChg>
        <pc:spChg chg="add del">
          <ac:chgData name="Line Marleine Meto‘o" userId="09d4810ef95d2ded" providerId="LiveId" clId="{4D9A763A-C743-49A5-9550-397F1DA7F46B}" dt="2024-06-29T05:16:54.455" v="97" actId="26606"/>
          <ac:spMkLst>
            <pc:docMk/>
            <pc:sldMk cId="2342850670" sldId="259"/>
            <ac:spMk id="223" creationId="{F575A102-D95D-4D6E-8F1B-49EED0AEC65C}"/>
          </ac:spMkLst>
        </pc:spChg>
        <pc:spChg chg="add del">
          <ac:chgData name="Line Marleine Meto‘o" userId="09d4810ef95d2ded" providerId="LiveId" clId="{4D9A763A-C743-49A5-9550-397F1DA7F46B}" dt="2024-06-29T05:16:54.455" v="97" actId="26606"/>
          <ac:spMkLst>
            <pc:docMk/>
            <pc:sldMk cId="2342850670" sldId="259"/>
            <ac:spMk id="224" creationId="{158B3569-73B2-4D05-8E95-886A6EE17F1F}"/>
          </ac:spMkLst>
        </pc:spChg>
        <pc:spChg chg="add del">
          <ac:chgData name="Line Marleine Meto‘o" userId="09d4810ef95d2ded" providerId="LiveId" clId="{4D9A763A-C743-49A5-9550-397F1DA7F46B}" dt="2024-06-29T05:17:02.010" v="99" actId="26606"/>
          <ac:spMkLst>
            <pc:docMk/>
            <pc:sldMk cId="2342850670" sldId="259"/>
            <ac:spMk id="229" creationId="{BB7169B8-2507-43F4-A148-FA791CD9C678}"/>
          </ac:spMkLst>
        </pc:spChg>
        <pc:spChg chg="add del">
          <ac:chgData name="Line Marleine Meto‘o" userId="09d4810ef95d2ded" providerId="LiveId" clId="{4D9A763A-C743-49A5-9550-397F1DA7F46B}" dt="2024-06-29T05:17:02.010" v="99" actId="26606"/>
          <ac:spMkLst>
            <pc:docMk/>
            <pc:sldMk cId="2342850670" sldId="259"/>
            <ac:spMk id="235" creationId="{86C5D886-6D75-6758-79CA-99C50B0E100A}"/>
          </ac:spMkLst>
        </pc:spChg>
        <pc:spChg chg="add del">
          <ac:chgData name="Line Marleine Meto‘o" userId="09d4810ef95d2ded" providerId="LiveId" clId="{4D9A763A-C743-49A5-9550-397F1DA7F46B}" dt="2024-06-29T05:18:08.313" v="101" actId="26606"/>
          <ac:spMkLst>
            <pc:docMk/>
            <pc:sldMk cId="2342850670" sldId="259"/>
            <ac:spMk id="237" creationId="{327D73B4-9F5C-4A64-A179-51B9500CB8B5}"/>
          </ac:spMkLst>
        </pc:spChg>
        <pc:spChg chg="add del">
          <ac:chgData name="Line Marleine Meto‘o" userId="09d4810ef95d2ded" providerId="LiveId" clId="{4D9A763A-C743-49A5-9550-397F1DA7F46B}" dt="2024-06-29T05:18:08.313" v="101" actId="26606"/>
          <ac:spMkLst>
            <pc:docMk/>
            <pc:sldMk cId="2342850670" sldId="259"/>
            <ac:spMk id="238" creationId="{C1F06963-6374-4B48-844F-071A9BAAAE02}"/>
          </ac:spMkLst>
        </pc:spChg>
        <pc:spChg chg="add del">
          <ac:chgData name="Line Marleine Meto‘o" userId="09d4810ef95d2ded" providerId="LiveId" clId="{4D9A763A-C743-49A5-9550-397F1DA7F46B}" dt="2024-06-29T05:18:08.313" v="101" actId="26606"/>
          <ac:spMkLst>
            <pc:docMk/>
            <pc:sldMk cId="2342850670" sldId="259"/>
            <ac:spMk id="241" creationId="{86C5D886-6D75-6758-79CA-99C50B0E100A}"/>
          </ac:spMkLst>
        </pc:spChg>
        <pc:spChg chg="add">
          <ac:chgData name="Line Marleine Meto‘o" userId="09d4810ef95d2ded" providerId="LiveId" clId="{4D9A763A-C743-49A5-9550-397F1DA7F46B}" dt="2024-06-29T05:18:08.319" v="102" actId="26606"/>
          <ac:spMkLst>
            <pc:docMk/>
            <pc:sldMk cId="2342850670" sldId="259"/>
            <ac:spMk id="244" creationId="{A2679492-7988-4050-9056-542444452411}"/>
          </ac:spMkLst>
        </pc:spChg>
        <pc:spChg chg="add">
          <ac:chgData name="Line Marleine Meto‘o" userId="09d4810ef95d2ded" providerId="LiveId" clId="{4D9A763A-C743-49A5-9550-397F1DA7F46B}" dt="2024-06-29T05:18:08.319" v="102" actId="26606"/>
          <ac:spMkLst>
            <pc:docMk/>
            <pc:sldMk cId="2342850670" sldId="259"/>
            <ac:spMk id="245" creationId="{B091B163-7D61-4891-ABCF-5C13D9C418D0}"/>
          </ac:spMkLst>
        </pc:spChg>
        <pc:spChg chg="add mod">
          <ac:chgData name="Line Marleine Meto‘o" userId="09d4810ef95d2ded" providerId="LiveId" clId="{4D9A763A-C743-49A5-9550-397F1DA7F46B}" dt="2024-06-29T05:21:06.038" v="142" actId="14100"/>
          <ac:spMkLst>
            <pc:docMk/>
            <pc:sldMk cId="2342850670" sldId="259"/>
            <ac:spMk id="246" creationId="{86C5D886-6D75-6758-79CA-99C50B0E100A}"/>
          </ac:spMkLst>
        </pc:spChg>
        <pc:grpChg chg="add del">
          <ac:chgData name="Line Marleine Meto‘o" userId="09d4810ef95d2ded" providerId="LiveId" clId="{4D9A763A-C743-49A5-9550-397F1DA7F46B}" dt="2024-06-29T05:04:35.631" v="20" actId="26606"/>
          <ac:grpSpMkLst>
            <pc:docMk/>
            <pc:sldMk cId="2342850670" sldId="259"/>
            <ac:grpSpMk id="45" creationId="{C54A2A4D-19EF-3552-F383-6AD9587C8AFC}"/>
          </ac:grpSpMkLst>
        </pc:grpChg>
        <pc:grpChg chg="add del">
          <ac:chgData name="Line Marleine Meto‘o" userId="09d4810ef95d2ded" providerId="LiveId" clId="{4D9A763A-C743-49A5-9550-397F1DA7F46B}" dt="2024-06-29T05:12:57.082" v="69" actId="26606"/>
          <ac:grpSpMkLst>
            <pc:docMk/>
            <pc:sldMk cId="2342850670" sldId="259"/>
            <ac:grpSpMk id="96" creationId="{114ED94A-C85D-4CD3-4205-438D21CE6B38}"/>
          </ac:grpSpMkLst>
        </pc:grpChg>
        <pc:grpChg chg="add del">
          <ac:chgData name="Line Marleine Meto‘o" userId="09d4810ef95d2ded" providerId="LiveId" clId="{4D9A763A-C743-49A5-9550-397F1DA7F46B}" dt="2024-06-29T05:14:43.665" v="80" actId="26606"/>
          <ac:grpSpMkLst>
            <pc:docMk/>
            <pc:sldMk cId="2342850670" sldId="259"/>
            <ac:grpSpMk id="177" creationId="{5614C7C0-FA1D-4105-8345-1DF76F9870A8}"/>
          </ac:grpSpMkLst>
        </pc:grpChg>
        <pc:grpChg chg="add del">
          <ac:chgData name="Line Marleine Meto‘o" userId="09d4810ef95d2ded" providerId="LiveId" clId="{4D9A763A-C743-49A5-9550-397F1DA7F46B}" dt="2024-06-29T05:15:31.651" v="85" actId="26606"/>
          <ac:grpSpMkLst>
            <pc:docMk/>
            <pc:sldMk cId="2342850670" sldId="259"/>
            <ac:grpSpMk id="196" creationId="{892B7B61-D701-474B-AE8F-EA238B550A78}"/>
          </ac:grpSpMkLst>
        </pc:grpChg>
        <pc:grpChg chg="add del">
          <ac:chgData name="Line Marleine Meto‘o" userId="09d4810ef95d2ded" providerId="LiveId" clId="{4D9A763A-C743-49A5-9550-397F1DA7F46B}" dt="2024-06-29T05:15:37.875" v="89" actId="26606"/>
          <ac:grpSpMkLst>
            <pc:docMk/>
            <pc:sldMk cId="2342850670" sldId="259"/>
            <ac:grpSpMk id="207" creationId="{4985F61A-698B-496F-9DD7-3285E30E1041}"/>
          </ac:grpSpMkLst>
        </pc:grpChg>
        <pc:grpChg chg="add del">
          <ac:chgData name="Line Marleine Meto‘o" userId="09d4810ef95d2ded" providerId="LiveId" clId="{4D9A763A-C743-49A5-9550-397F1DA7F46B}" dt="2024-06-29T05:16:54.455" v="97" actId="26606"/>
          <ac:grpSpMkLst>
            <pc:docMk/>
            <pc:sldMk cId="2342850670" sldId="259"/>
            <ac:grpSpMk id="225" creationId="{CF0FFF1F-79B6-4A13-A464-070CD6F896AF}"/>
          </ac:grpSpMkLst>
        </pc:grpChg>
        <pc:grpChg chg="add del">
          <ac:chgData name="Line Marleine Meto‘o" userId="09d4810ef95d2ded" providerId="LiveId" clId="{4D9A763A-C743-49A5-9550-397F1DA7F46B}" dt="2024-06-29T05:17:02.010" v="99" actId="26606"/>
          <ac:grpSpMkLst>
            <pc:docMk/>
            <pc:sldMk cId="2342850670" sldId="259"/>
            <ac:grpSpMk id="231" creationId="{15575A9B-DBF3-42FB-B0CA-CF2CC74D4552}"/>
          </ac:grpSpMkLst>
        </pc:grpChg>
        <pc:grpChg chg="add del">
          <ac:chgData name="Line Marleine Meto‘o" userId="09d4810ef95d2ded" providerId="LiveId" clId="{4D9A763A-C743-49A5-9550-397F1DA7F46B}" dt="2024-06-29T05:18:08.313" v="101" actId="26606"/>
          <ac:grpSpMkLst>
            <pc:docMk/>
            <pc:sldMk cId="2342850670" sldId="259"/>
            <ac:grpSpMk id="239" creationId="{5614C7C0-FA1D-4105-8345-1DF76F9870A8}"/>
          </ac:grpSpMkLst>
        </pc:grpChg>
        <pc:picChg chg="add del mod ord">
          <ac:chgData name="Line Marleine Meto‘o" userId="09d4810ef95d2ded" providerId="LiveId" clId="{4D9A763A-C743-49A5-9550-397F1DA7F46B}" dt="2024-06-29T04:48:23.847" v="1" actId="22"/>
          <ac:picMkLst>
            <pc:docMk/>
            <pc:sldMk cId="2342850670" sldId="259"/>
            <ac:picMk id="5" creationId="{5148972E-0C24-9A9E-0AA9-34212DE2FB9F}"/>
          </ac:picMkLst>
        </pc:picChg>
        <pc:picChg chg="add del mod ord">
          <ac:chgData name="Line Marleine Meto‘o" userId="09d4810ef95d2ded" providerId="LiveId" clId="{4D9A763A-C743-49A5-9550-397F1DA7F46B}" dt="2024-06-29T04:52:34.098" v="3" actId="22"/>
          <ac:picMkLst>
            <pc:docMk/>
            <pc:sldMk cId="2342850670" sldId="259"/>
            <ac:picMk id="7" creationId="{532FD0CA-74F7-937F-9FAC-9E8D3884539E}"/>
          </ac:picMkLst>
        </pc:picChg>
        <pc:picChg chg="add del mod ord">
          <ac:chgData name="Line Marleine Meto‘o" userId="09d4810ef95d2ded" providerId="LiveId" clId="{4D9A763A-C743-49A5-9550-397F1DA7F46B}" dt="2024-06-29T04:57:59.769" v="5" actId="22"/>
          <ac:picMkLst>
            <pc:docMk/>
            <pc:sldMk cId="2342850670" sldId="259"/>
            <ac:picMk id="9" creationId="{8554AB76-4B8E-FE9B-44FC-744BC0CA3403}"/>
          </ac:picMkLst>
        </pc:picChg>
        <pc:picChg chg="add del mod ord">
          <ac:chgData name="Line Marleine Meto‘o" userId="09d4810ef95d2ded" providerId="LiveId" clId="{4D9A763A-C743-49A5-9550-397F1DA7F46B}" dt="2024-06-29T04:58:19.001" v="7" actId="22"/>
          <ac:picMkLst>
            <pc:docMk/>
            <pc:sldMk cId="2342850670" sldId="259"/>
            <ac:picMk id="11" creationId="{96E51313-5312-D8DD-DB81-6FA98FC942EA}"/>
          </ac:picMkLst>
        </pc:picChg>
        <pc:picChg chg="add del mod ord">
          <ac:chgData name="Line Marleine Meto‘o" userId="09d4810ef95d2ded" providerId="LiveId" clId="{4D9A763A-C743-49A5-9550-397F1DA7F46B}" dt="2024-06-29T05:10:27.742" v="42" actId="478"/>
          <ac:picMkLst>
            <pc:docMk/>
            <pc:sldMk cId="2342850670" sldId="259"/>
            <ac:picMk id="13" creationId="{2E1FAF58-4577-E27B-2DAC-4514E7AA7E42}"/>
          </ac:picMkLst>
        </pc:picChg>
        <pc:picChg chg="add del mod">
          <ac:chgData name="Line Marleine Meto‘o" userId="09d4810ef95d2ded" providerId="LiveId" clId="{4D9A763A-C743-49A5-9550-397F1DA7F46B}" dt="2024-06-29T05:13:25.956" v="70" actId="478"/>
          <ac:picMkLst>
            <pc:docMk/>
            <pc:sldMk cId="2342850670" sldId="259"/>
            <ac:picMk id="15" creationId="{87FA1613-0148-920C-EE2A-80159544EB8A}"/>
          </ac:picMkLst>
        </pc:picChg>
        <pc:picChg chg="add mod ord">
          <ac:chgData name="Line Marleine Meto‘o" userId="09d4810ef95d2ded" providerId="LiveId" clId="{4D9A763A-C743-49A5-9550-397F1DA7F46B}" dt="2024-06-29T05:21:01.251" v="141" actId="1076"/>
          <ac:picMkLst>
            <pc:docMk/>
            <pc:sldMk cId="2342850670" sldId="259"/>
            <ac:picMk id="27" creationId="{5C9FD784-FC1A-60C6-3E81-9D2B643A7B98}"/>
          </ac:picMkLst>
        </pc:picChg>
        <pc:cxnChg chg="add del">
          <ac:chgData name="Line Marleine Meto‘o" userId="09d4810ef95d2ded" providerId="LiveId" clId="{4D9A763A-C743-49A5-9550-397F1DA7F46B}" dt="2024-06-29T05:04:15.472" v="12" actId="26606"/>
          <ac:cxnSpMkLst>
            <pc:docMk/>
            <pc:sldMk cId="2342850670" sldId="259"/>
            <ac:cxnSpMk id="22" creationId="{7EB498BD-8089-4626-91EA-4978EBEF535E}"/>
          </ac:cxnSpMkLst>
        </pc:cxnChg>
        <pc:cxnChg chg="add del">
          <ac:chgData name="Line Marleine Meto‘o" userId="09d4810ef95d2ded" providerId="LiveId" clId="{4D9A763A-C743-49A5-9550-397F1DA7F46B}" dt="2024-06-29T05:04:30.250" v="18" actId="26606"/>
          <ac:cxnSpMkLst>
            <pc:docMk/>
            <pc:sldMk cId="2342850670" sldId="259"/>
            <ac:cxnSpMk id="40" creationId="{EEA38897-7BA3-4408-8083-3235339C4A60}"/>
          </ac:cxnSpMkLst>
        </pc:cxnChg>
        <pc:cxnChg chg="add del">
          <ac:chgData name="Line Marleine Meto‘o" userId="09d4810ef95d2ded" providerId="LiveId" clId="{4D9A763A-C743-49A5-9550-397F1DA7F46B}" dt="2024-06-29T05:04:30.250" v="18" actId="26606"/>
          <ac:cxnSpMkLst>
            <pc:docMk/>
            <pc:sldMk cId="2342850670" sldId="259"/>
            <ac:cxnSpMk id="42" creationId="{F11AD06B-AB20-4097-8606-5DA00DBACE88}"/>
          </ac:cxnSpMkLst>
        </pc:cxnChg>
        <pc:cxnChg chg="add del">
          <ac:chgData name="Line Marleine Meto‘o" userId="09d4810ef95d2ded" providerId="LiveId" clId="{4D9A763A-C743-49A5-9550-397F1DA7F46B}" dt="2024-06-29T05:04:37.402" v="22" actId="26606"/>
          <ac:cxnSpMkLst>
            <pc:docMk/>
            <pc:sldMk cId="2342850670" sldId="259"/>
            <ac:cxnSpMk id="51" creationId="{C49DA8F6-BCC1-4447-B54C-57856834B94B}"/>
          </ac:cxnSpMkLst>
        </pc:cxnChg>
        <pc:cxnChg chg="add del">
          <ac:chgData name="Line Marleine Meto‘o" userId="09d4810ef95d2ded" providerId="LiveId" clId="{4D9A763A-C743-49A5-9550-397F1DA7F46B}" dt="2024-06-29T05:04:53.827" v="30" actId="26606"/>
          <ac:cxnSpMkLst>
            <pc:docMk/>
            <pc:sldMk cId="2342850670" sldId="259"/>
            <ac:cxnSpMk id="66" creationId="{07A9243D-8FC3-4B36-874B-55906B03F484}"/>
          </ac:cxnSpMkLst>
        </pc:cxnChg>
        <pc:cxnChg chg="add del">
          <ac:chgData name="Line Marleine Meto‘o" userId="09d4810ef95d2ded" providerId="LiveId" clId="{4D9A763A-C743-49A5-9550-397F1DA7F46B}" dt="2024-06-29T05:04:56.660" v="32" actId="26606"/>
          <ac:cxnSpMkLst>
            <pc:docMk/>
            <pc:sldMk cId="2342850670" sldId="259"/>
            <ac:cxnSpMk id="70" creationId="{7EB498BD-8089-4626-91EA-4978EBEF535E}"/>
          </ac:cxnSpMkLst>
        </pc:cxnChg>
        <pc:cxnChg chg="add del">
          <ac:chgData name="Line Marleine Meto‘o" userId="09d4810ef95d2ded" providerId="LiveId" clId="{4D9A763A-C743-49A5-9550-397F1DA7F46B}" dt="2024-06-29T05:05:17.460" v="38" actId="26606"/>
          <ac:cxnSpMkLst>
            <pc:docMk/>
            <pc:sldMk cId="2342850670" sldId="259"/>
            <ac:cxnSpMk id="87" creationId="{EEA38897-7BA3-4408-8083-3235339C4A60}"/>
          </ac:cxnSpMkLst>
        </pc:cxnChg>
        <pc:cxnChg chg="add del">
          <ac:chgData name="Line Marleine Meto‘o" userId="09d4810ef95d2ded" providerId="LiveId" clId="{4D9A763A-C743-49A5-9550-397F1DA7F46B}" dt="2024-06-29T05:05:17.460" v="38" actId="26606"/>
          <ac:cxnSpMkLst>
            <pc:docMk/>
            <pc:sldMk cId="2342850670" sldId="259"/>
            <ac:cxnSpMk id="89" creationId="{F11AD06B-AB20-4097-8606-5DA00DBACE88}"/>
          </ac:cxnSpMkLst>
        </pc:cxnChg>
        <pc:cxnChg chg="add del">
          <ac:chgData name="Line Marleine Meto‘o" userId="09d4810ef95d2ded" providerId="LiveId" clId="{4D9A763A-C743-49A5-9550-397F1DA7F46B}" dt="2024-06-29T05:05:22.037" v="40" actId="26606"/>
          <ac:cxnSpMkLst>
            <pc:docMk/>
            <pc:sldMk cId="2342850670" sldId="259"/>
            <ac:cxnSpMk id="94" creationId="{C49DA8F6-BCC1-4447-B54C-57856834B94B}"/>
          </ac:cxnSpMkLst>
        </pc:cxnChg>
        <pc:cxnChg chg="add del">
          <ac:chgData name="Line Marleine Meto‘o" userId="09d4810ef95d2ded" providerId="LiveId" clId="{4D9A763A-C743-49A5-9550-397F1DA7F46B}" dt="2024-06-29T05:11:27.953" v="58" actId="26606"/>
          <ac:cxnSpMkLst>
            <pc:docMk/>
            <pc:sldMk cId="2342850670" sldId="259"/>
            <ac:cxnSpMk id="122" creationId="{EEA38897-7BA3-4408-8083-3235339C4A60}"/>
          </ac:cxnSpMkLst>
        </pc:cxnChg>
        <pc:cxnChg chg="add del">
          <ac:chgData name="Line Marleine Meto‘o" userId="09d4810ef95d2ded" providerId="LiveId" clId="{4D9A763A-C743-49A5-9550-397F1DA7F46B}" dt="2024-06-29T05:11:27.953" v="58" actId="26606"/>
          <ac:cxnSpMkLst>
            <pc:docMk/>
            <pc:sldMk cId="2342850670" sldId="259"/>
            <ac:cxnSpMk id="124" creationId="{F11AD06B-AB20-4097-8606-5DA00DBACE88}"/>
          </ac:cxnSpMkLst>
        </pc:cxnChg>
        <pc:cxnChg chg="add del">
          <ac:chgData name="Line Marleine Meto‘o" userId="09d4810ef95d2ded" providerId="LiveId" clId="{4D9A763A-C743-49A5-9550-397F1DA7F46B}" dt="2024-06-29T05:12:57.074" v="68" actId="26606"/>
          <ac:cxnSpMkLst>
            <pc:docMk/>
            <pc:sldMk cId="2342850670" sldId="259"/>
            <ac:cxnSpMk id="153" creationId="{C49DA8F6-BCC1-4447-B54C-57856834B94B}"/>
          </ac:cxnSpMkLst>
        </pc:cxnChg>
        <pc:cxnChg chg="add del">
          <ac:chgData name="Line Marleine Meto‘o" userId="09d4810ef95d2ded" providerId="LiveId" clId="{4D9A763A-C743-49A5-9550-397F1DA7F46B}" dt="2024-06-29T05:13:48.379" v="74" actId="26606"/>
          <ac:cxnSpMkLst>
            <pc:docMk/>
            <pc:sldMk cId="2342850670" sldId="259"/>
            <ac:cxnSpMk id="169" creationId="{C49DA8F6-BCC1-4447-B54C-57856834B94B}"/>
          </ac:cxnSpMkLst>
        </pc:cxnChg>
        <pc:cxnChg chg="add del">
          <ac:chgData name="Line Marleine Meto‘o" userId="09d4810ef95d2ded" providerId="LiveId" clId="{4D9A763A-C743-49A5-9550-397F1DA7F46B}" dt="2024-06-29T05:14:12.170" v="78" actId="26606"/>
          <ac:cxnSpMkLst>
            <pc:docMk/>
            <pc:sldMk cId="2342850670" sldId="259"/>
            <ac:cxnSpMk id="171" creationId="{C49DA8F6-BCC1-4447-B54C-57856834B94B}"/>
          </ac:cxnSpMkLst>
        </pc:cxnChg>
        <pc:cxnChg chg="add del">
          <ac:chgData name="Line Marleine Meto‘o" userId="09d4810ef95d2ded" providerId="LiveId" clId="{4D9A763A-C743-49A5-9550-397F1DA7F46B}" dt="2024-06-29T05:14:43.665" v="80" actId="26606"/>
          <ac:cxnSpMkLst>
            <pc:docMk/>
            <pc:sldMk cId="2342850670" sldId="259"/>
            <ac:cxnSpMk id="175" creationId="{C49DA8F6-BCC1-4447-B54C-57856834B94B}"/>
          </ac:cxnSpMkLst>
        </pc:cxnChg>
        <pc:cxnChg chg="add del">
          <ac:chgData name="Line Marleine Meto‘o" userId="09d4810ef95d2ded" providerId="LiveId" clId="{4D9A763A-C743-49A5-9550-397F1DA7F46B}" dt="2024-06-29T05:18:08.319" v="102" actId="26606"/>
          <ac:cxnSpMkLst>
            <pc:docMk/>
            <pc:sldMk cId="2342850670" sldId="259"/>
            <ac:cxnSpMk id="185" creationId="{C49DA8F6-BCC1-4447-B54C-57856834B94B}"/>
          </ac:cxnSpMkLst>
        </pc:cxnChg>
        <pc:cxnChg chg="add del">
          <ac:chgData name="Line Marleine Meto‘o" userId="09d4810ef95d2ded" providerId="LiveId" clId="{4D9A763A-C743-49A5-9550-397F1DA7F46B}" dt="2024-06-29T05:15:31.651" v="85" actId="26606"/>
          <ac:cxnSpMkLst>
            <pc:docMk/>
            <pc:sldMk cId="2342850670" sldId="259"/>
            <ac:cxnSpMk id="194" creationId="{56020367-4FD5-4596-8E10-C5F095CD8DBF}"/>
          </ac:cxnSpMkLst>
        </pc:cxnChg>
        <pc:cxnChg chg="add del">
          <ac:chgData name="Line Marleine Meto‘o" userId="09d4810ef95d2ded" providerId="LiveId" clId="{4D9A763A-C743-49A5-9550-397F1DA7F46B}" dt="2024-06-29T05:15:37.875" v="89" actId="26606"/>
          <ac:cxnSpMkLst>
            <pc:docMk/>
            <pc:sldMk cId="2342850670" sldId="259"/>
            <ac:cxnSpMk id="199" creationId="{56020367-4FD5-4596-8E10-C5F095CD8DBF}"/>
          </ac:cxnSpMkLst>
        </pc:cxnChg>
        <pc:cxnChg chg="add del">
          <ac:chgData name="Line Marleine Meto‘o" userId="09d4810ef95d2ded" providerId="LiveId" clId="{4D9A763A-C743-49A5-9550-397F1DA7F46B}" dt="2024-06-29T05:16:54.455" v="97" actId="26606"/>
          <ac:cxnSpMkLst>
            <pc:docMk/>
            <pc:sldMk cId="2342850670" sldId="259"/>
            <ac:cxnSpMk id="227" creationId="{56020367-4FD5-4596-8E10-C5F095CD8DBF}"/>
          </ac:cxnSpMkLst>
        </pc:cxnChg>
        <pc:cxnChg chg="add del">
          <ac:chgData name="Line Marleine Meto‘o" userId="09d4810ef95d2ded" providerId="LiveId" clId="{4D9A763A-C743-49A5-9550-397F1DA7F46B}" dt="2024-06-29T05:17:02.010" v="99" actId="26606"/>
          <ac:cxnSpMkLst>
            <pc:docMk/>
            <pc:sldMk cId="2342850670" sldId="259"/>
            <ac:cxnSpMk id="230" creationId="{C49DA8F6-BCC1-4447-B54C-57856834B94B}"/>
          </ac:cxnSpMkLst>
        </pc:cxnChg>
        <pc:cxnChg chg="add del">
          <ac:chgData name="Line Marleine Meto‘o" userId="09d4810ef95d2ded" providerId="LiveId" clId="{4D9A763A-C743-49A5-9550-397F1DA7F46B}" dt="2024-06-29T05:18:08.313" v="101" actId="26606"/>
          <ac:cxnSpMkLst>
            <pc:docMk/>
            <pc:sldMk cId="2342850670" sldId="259"/>
            <ac:cxnSpMk id="242" creationId="{C49DA8F6-BCC1-4447-B54C-57856834B94B}"/>
          </ac:cxnSpMkLst>
        </pc:cxnChg>
        <pc:cxnChg chg="add">
          <ac:chgData name="Line Marleine Meto‘o" userId="09d4810ef95d2ded" providerId="LiveId" clId="{4D9A763A-C743-49A5-9550-397F1DA7F46B}" dt="2024-06-29T05:18:08.319" v="102" actId="26606"/>
          <ac:cxnSpMkLst>
            <pc:docMk/>
            <pc:sldMk cId="2342850670" sldId="259"/>
            <ac:cxnSpMk id="247" creationId="{C49DA8F6-BCC1-4447-B54C-57856834B94B}"/>
          </ac:cxnSpMkLst>
        </pc:cxnChg>
      </pc:sldChg>
      <pc:sldChg chg="addSp delSp modSp add mod">
        <pc:chgData name="Line Marleine Meto‘o" userId="09d4810ef95d2ded" providerId="LiveId" clId="{4D9A763A-C743-49A5-9550-397F1DA7F46B}" dt="2024-06-29T06:26:21.592" v="384" actId="478"/>
        <pc:sldMkLst>
          <pc:docMk/>
          <pc:sldMk cId="3920122034" sldId="260"/>
        </pc:sldMkLst>
        <pc:spChg chg="mod">
          <ac:chgData name="Line Marleine Meto‘o" userId="09d4810ef95d2ded" providerId="LiveId" clId="{4D9A763A-C743-49A5-9550-397F1DA7F46B}" dt="2024-06-29T05:21:32.461" v="145" actId="26606"/>
          <ac:spMkLst>
            <pc:docMk/>
            <pc:sldMk cId="3920122034" sldId="260"/>
            <ac:spMk id="2" creationId="{41CE0B09-A845-A997-F058-C542CC035423}"/>
          </ac:spMkLst>
        </pc:spChg>
        <pc:spChg chg="add del mod">
          <ac:chgData name="Line Marleine Meto‘o" userId="09d4810ef95d2ded" providerId="LiveId" clId="{4D9A763A-C743-49A5-9550-397F1DA7F46B}" dt="2024-06-29T05:19:46.232" v="118" actId="478"/>
          <ac:spMkLst>
            <pc:docMk/>
            <pc:sldMk cId="3920122034" sldId="260"/>
            <ac:spMk id="6" creationId="{B66EF44B-C54C-3C64-C180-85E48E9D6984}"/>
          </ac:spMkLst>
        </pc:spChg>
        <pc:spChg chg="add del">
          <ac:chgData name="Line Marleine Meto‘o" userId="09d4810ef95d2ded" providerId="LiveId" clId="{4D9A763A-C743-49A5-9550-397F1DA7F46B}" dt="2024-06-29T05:20:42.846" v="139" actId="26606"/>
          <ac:spMkLst>
            <pc:docMk/>
            <pc:sldMk cId="3920122034" sldId="260"/>
            <ac:spMk id="10" creationId="{DD453324-C6A3-43E4-B553-D28495028D01}"/>
          </ac:spMkLst>
        </pc:spChg>
        <pc:spChg chg="add del">
          <ac:chgData name="Line Marleine Meto‘o" userId="09d4810ef95d2ded" providerId="LiveId" clId="{4D9A763A-C743-49A5-9550-397F1DA7F46B}" dt="2024-06-29T05:20:42.846" v="139" actId="26606"/>
          <ac:spMkLst>
            <pc:docMk/>
            <pc:sldMk cId="3920122034" sldId="260"/>
            <ac:spMk id="12" creationId="{E2635EE6-D269-46B5-8431-4D0F084D44A9}"/>
          </ac:spMkLst>
        </pc:spChg>
        <pc:spChg chg="add del">
          <ac:chgData name="Line Marleine Meto‘o" userId="09d4810ef95d2ded" providerId="LiveId" clId="{4D9A763A-C743-49A5-9550-397F1DA7F46B}" dt="2024-06-29T05:20:42.846" v="139" actId="26606"/>
          <ac:spMkLst>
            <pc:docMk/>
            <pc:sldMk cId="3920122034" sldId="260"/>
            <ac:spMk id="14" creationId="{18E928D9-3091-4385-B979-265D55AD02CE}"/>
          </ac:spMkLst>
        </pc:spChg>
        <pc:spChg chg="add del">
          <ac:chgData name="Line Marleine Meto‘o" userId="09d4810ef95d2ded" providerId="LiveId" clId="{4D9A763A-C743-49A5-9550-397F1DA7F46B}" dt="2024-06-29T05:20:42.846" v="139" actId="26606"/>
          <ac:spMkLst>
            <pc:docMk/>
            <pc:sldMk cId="3920122034" sldId="260"/>
            <ac:spMk id="16" creationId="{7D602432-D774-4CF5-94E8-7D52D01059D2}"/>
          </ac:spMkLst>
        </pc:spChg>
        <pc:spChg chg="add del">
          <ac:chgData name="Line Marleine Meto‘o" userId="09d4810ef95d2ded" providerId="LiveId" clId="{4D9A763A-C743-49A5-9550-397F1DA7F46B}" dt="2024-06-29T05:19:53.808" v="120" actId="26606"/>
          <ac:spMkLst>
            <pc:docMk/>
            <pc:sldMk cId="3920122034" sldId="260"/>
            <ac:spMk id="21" creationId="{F575A102-D95D-4D6E-8F1B-49EED0AEC65C}"/>
          </ac:spMkLst>
        </pc:spChg>
        <pc:spChg chg="add del">
          <ac:chgData name="Line Marleine Meto‘o" userId="09d4810ef95d2ded" providerId="LiveId" clId="{4D9A763A-C743-49A5-9550-397F1DA7F46B}" dt="2024-06-29T05:19:53.808" v="120" actId="26606"/>
          <ac:spMkLst>
            <pc:docMk/>
            <pc:sldMk cId="3920122034" sldId="260"/>
            <ac:spMk id="23" creationId="{158B3569-73B2-4D05-8E95-886A6EE17F1F}"/>
          </ac:spMkLst>
        </pc:spChg>
        <pc:spChg chg="add del">
          <ac:chgData name="Line Marleine Meto‘o" userId="09d4810ef95d2ded" providerId="LiveId" clId="{4D9A763A-C743-49A5-9550-397F1DA7F46B}" dt="2024-06-29T05:19:57.090" v="124" actId="26606"/>
          <ac:spMkLst>
            <pc:docMk/>
            <pc:sldMk cId="3920122034" sldId="260"/>
            <ac:spMk id="27" creationId="{AF2F604E-43BE-4DC3-B983-E071523364F8}"/>
          </ac:spMkLst>
        </pc:spChg>
        <pc:spChg chg="add del">
          <ac:chgData name="Line Marleine Meto‘o" userId="09d4810ef95d2ded" providerId="LiveId" clId="{4D9A763A-C743-49A5-9550-397F1DA7F46B}" dt="2024-06-29T05:19:57.090" v="124" actId="26606"/>
          <ac:spMkLst>
            <pc:docMk/>
            <pc:sldMk cId="3920122034" sldId="260"/>
            <ac:spMk id="29" creationId="{08C9B587-E65E-4B52-B37C-ABEBB6E87928}"/>
          </ac:spMkLst>
        </pc:spChg>
        <pc:spChg chg="add del">
          <ac:chgData name="Line Marleine Meto‘o" userId="09d4810ef95d2ded" providerId="LiveId" clId="{4D9A763A-C743-49A5-9550-397F1DA7F46B}" dt="2024-06-29T05:19:54.789" v="122" actId="26606"/>
          <ac:spMkLst>
            <pc:docMk/>
            <pc:sldMk cId="3920122034" sldId="260"/>
            <ac:spMk id="32" creationId="{D4771268-CB57-404A-9271-370EB28F6090}"/>
          </ac:spMkLst>
        </pc:spChg>
        <pc:spChg chg="add del">
          <ac:chgData name="Line Marleine Meto‘o" userId="09d4810ef95d2ded" providerId="LiveId" clId="{4D9A763A-C743-49A5-9550-397F1DA7F46B}" dt="2024-06-29T05:19:57.090" v="124" actId="26606"/>
          <ac:spMkLst>
            <pc:docMk/>
            <pc:sldMk cId="3920122034" sldId="260"/>
            <ac:spMk id="34" creationId="{5DCB5928-DC7D-4612-9922-441966E15627}"/>
          </ac:spMkLst>
        </pc:spChg>
        <pc:spChg chg="add del">
          <ac:chgData name="Line Marleine Meto‘o" userId="09d4810ef95d2ded" providerId="LiveId" clId="{4D9A763A-C743-49A5-9550-397F1DA7F46B}" dt="2024-06-29T05:19:57.090" v="124" actId="26606"/>
          <ac:spMkLst>
            <pc:docMk/>
            <pc:sldMk cId="3920122034" sldId="260"/>
            <ac:spMk id="35" creationId="{682C1161-1736-45EC-99B7-33F3CAE9D517}"/>
          </ac:spMkLst>
        </pc:spChg>
        <pc:spChg chg="add del">
          <ac:chgData name="Line Marleine Meto‘o" userId="09d4810ef95d2ded" providerId="LiveId" clId="{4D9A763A-C743-49A5-9550-397F1DA7F46B}" dt="2024-06-29T05:19:57.090" v="124" actId="26606"/>
          <ac:spMkLst>
            <pc:docMk/>
            <pc:sldMk cId="3920122034" sldId="260"/>
            <ac:spMk id="36" creationId="{84D4DDB8-B68F-45B0-9F62-C4279996F672}"/>
          </ac:spMkLst>
        </pc:spChg>
        <pc:spChg chg="add del">
          <ac:chgData name="Line Marleine Meto‘o" userId="09d4810ef95d2ded" providerId="LiveId" clId="{4D9A763A-C743-49A5-9550-397F1DA7F46B}" dt="2024-06-29T05:20:01.242" v="126" actId="26606"/>
          <ac:spMkLst>
            <pc:docMk/>
            <pc:sldMk cId="3920122034" sldId="260"/>
            <ac:spMk id="38" creationId="{91DC6ABD-215C-4EA8-A483-CEF5B99AB385}"/>
          </ac:spMkLst>
        </pc:spChg>
        <pc:spChg chg="add del">
          <ac:chgData name="Line Marleine Meto‘o" userId="09d4810ef95d2ded" providerId="LiveId" clId="{4D9A763A-C743-49A5-9550-397F1DA7F46B}" dt="2024-06-29T05:20:01.242" v="126" actId="26606"/>
          <ac:spMkLst>
            <pc:docMk/>
            <pc:sldMk cId="3920122034" sldId="260"/>
            <ac:spMk id="41" creationId="{04357C93-F0CB-4A1C-8F77-4E9063789819}"/>
          </ac:spMkLst>
        </pc:spChg>
        <pc:spChg chg="add del">
          <ac:chgData name="Line Marleine Meto‘o" userId="09d4810ef95d2ded" providerId="LiveId" clId="{4D9A763A-C743-49A5-9550-397F1DA7F46B}" dt="2024-06-29T05:20:02.922" v="128" actId="26606"/>
          <ac:spMkLst>
            <pc:docMk/>
            <pc:sldMk cId="3920122034" sldId="260"/>
            <ac:spMk id="43" creationId="{68AF5748-FED8-45BA-8631-26D1D10F3246}"/>
          </ac:spMkLst>
        </pc:spChg>
        <pc:spChg chg="add del">
          <ac:chgData name="Line Marleine Meto‘o" userId="09d4810ef95d2ded" providerId="LiveId" clId="{4D9A763A-C743-49A5-9550-397F1DA7F46B}" dt="2024-06-29T05:20:02.922" v="128" actId="26606"/>
          <ac:spMkLst>
            <pc:docMk/>
            <pc:sldMk cId="3920122034" sldId="260"/>
            <ac:spMk id="44" creationId="{AF2F604E-43BE-4DC3-B983-E071523364F8}"/>
          </ac:spMkLst>
        </pc:spChg>
        <pc:spChg chg="add del">
          <ac:chgData name="Line Marleine Meto‘o" userId="09d4810ef95d2ded" providerId="LiveId" clId="{4D9A763A-C743-49A5-9550-397F1DA7F46B}" dt="2024-06-29T05:20:02.922" v="128" actId="26606"/>
          <ac:spMkLst>
            <pc:docMk/>
            <pc:sldMk cId="3920122034" sldId="260"/>
            <ac:spMk id="45" creationId="{08C9B587-E65E-4B52-B37C-ABEBB6E87928}"/>
          </ac:spMkLst>
        </pc:spChg>
        <pc:spChg chg="add del">
          <ac:chgData name="Line Marleine Meto‘o" userId="09d4810ef95d2ded" providerId="LiveId" clId="{4D9A763A-C743-49A5-9550-397F1DA7F46B}" dt="2024-06-29T05:20:07.481" v="130" actId="26606"/>
          <ac:spMkLst>
            <pc:docMk/>
            <pc:sldMk cId="3920122034" sldId="260"/>
            <ac:spMk id="47" creationId="{92E6BC6C-4A83-4551-8FFE-1708120A6795}"/>
          </ac:spMkLst>
        </pc:spChg>
        <pc:spChg chg="add del">
          <ac:chgData name="Line Marleine Meto‘o" userId="09d4810ef95d2ded" providerId="LiveId" clId="{4D9A763A-C743-49A5-9550-397F1DA7F46B}" dt="2024-06-29T05:20:07.481" v="130" actId="26606"/>
          <ac:spMkLst>
            <pc:docMk/>
            <pc:sldMk cId="3920122034" sldId="260"/>
            <ac:spMk id="48" creationId="{EFA9B6C6-A247-48A8-9A1C-1E36FA9456B5}"/>
          </ac:spMkLst>
        </pc:spChg>
        <pc:spChg chg="add del">
          <ac:chgData name="Line Marleine Meto‘o" userId="09d4810ef95d2ded" providerId="LiveId" clId="{4D9A763A-C743-49A5-9550-397F1DA7F46B}" dt="2024-06-29T05:20:23.614" v="132" actId="26606"/>
          <ac:spMkLst>
            <pc:docMk/>
            <pc:sldMk cId="3920122034" sldId="260"/>
            <ac:spMk id="53" creationId="{3F138222-D274-4866-96E7-C3B1D6DA8CEE}"/>
          </ac:spMkLst>
        </pc:spChg>
        <pc:spChg chg="add del">
          <ac:chgData name="Line Marleine Meto‘o" userId="09d4810ef95d2ded" providerId="LiveId" clId="{4D9A763A-C743-49A5-9550-397F1DA7F46B}" dt="2024-06-29T05:20:23.614" v="132" actId="26606"/>
          <ac:spMkLst>
            <pc:docMk/>
            <pc:sldMk cId="3920122034" sldId="260"/>
            <ac:spMk id="54" creationId="{5888E255-D20B-4F26-B9DA-3DF036797008}"/>
          </ac:spMkLst>
        </pc:spChg>
        <pc:spChg chg="add del">
          <ac:chgData name="Line Marleine Meto‘o" userId="09d4810ef95d2ded" providerId="LiveId" clId="{4D9A763A-C743-49A5-9550-397F1DA7F46B}" dt="2024-06-29T05:20:23.614" v="132" actId="26606"/>
          <ac:spMkLst>
            <pc:docMk/>
            <pc:sldMk cId="3920122034" sldId="260"/>
            <ac:spMk id="55" creationId="{02AD46D6-02D6-45B3-921C-F4033826EFA7}"/>
          </ac:spMkLst>
        </pc:spChg>
        <pc:spChg chg="add del">
          <ac:chgData name="Line Marleine Meto‘o" userId="09d4810ef95d2ded" providerId="LiveId" clId="{4D9A763A-C743-49A5-9550-397F1DA7F46B}" dt="2024-06-29T05:20:31.059" v="134" actId="26606"/>
          <ac:spMkLst>
            <pc:docMk/>
            <pc:sldMk cId="3920122034" sldId="260"/>
            <ac:spMk id="57" creationId="{5BF4DF2C-F028-4921-9C23-41303F650A62}"/>
          </ac:spMkLst>
        </pc:spChg>
        <pc:spChg chg="add del">
          <ac:chgData name="Line Marleine Meto‘o" userId="09d4810ef95d2ded" providerId="LiveId" clId="{4D9A763A-C743-49A5-9550-397F1DA7F46B}" dt="2024-06-29T05:20:31.059" v="134" actId="26606"/>
          <ac:spMkLst>
            <pc:docMk/>
            <pc:sldMk cId="3920122034" sldId="260"/>
            <ac:spMk id="58" creationId="{158B3569-73B2-4D05-8E95-886A6EE17F1F}"/>
          </ac:spMkLst>
        </pc:spChg>
        <pc:spChg chg="add del">
          <ac:chgData name="Line Marleine Meto‘o" userId="09d4810ef95d2ded" providerId="LiveId" clId="{4D9A763A-C743-49A5-9550-397F1DA7F46B}" dt="2024-06-29T05:20:32.672" v="136" actId="26606"/>
          <ac:spMkLst>
            <pc:docMk/>
            <pc:sldMk cId="3920122034" sldId="260"/>
            <ac:spMk id="63" creationId="{C6FC42E6-6C25-4922-95D2-B97B1E123559}"/>
          </ac:spMkLst>
        </pc:spChg>
        <pc:spChg chg="add del">
          <ac:chgData name="Line Marleine Meto‘o" userId="09d4810ef95d2ded" providerId="LiveId" clId="{4D9A763A-C743-49A5-9550-397F1DA7F46B}" dt="2024-06-29T05:20:32.672" v="136" actId="26606"/>
          <ac:spMkLst>
            <pc:docMk/>
            <pc:sldMk cId="3920122034" sldId="260"/>
            <ac:spMk id="64" creationId="{0295F874-A8A5-4A14-8CFC-828968DE64C4}"/>
          </ac:spMkLst>
        </pc:spChg>
        <pc:spChg chg="add del">
          <ac:chgData name="Line Marleine Meto‘o" userId="09d4810ef95d2ded" providerId="LiveId" clId="{4D9A763A-C743-49A5-9550-397F1DA7F46B}" dt="2024-06-29T05:20:42.846" v="138" actId="26606"/>
          <ac:spMkLst>
            <pc:docMk/>
            <pc:sldMk cId="3920122034" sldId="260"/>
            <ac:spMk id="66" creationId="{5BF4DF2C-F028-4921-9C23-41303F650A62}"/>
          </ac:spMkLst>
        </pc:spChg>
        <pc:spChg chg="add del">
          <ac:chgData name="Line Marleine Meto‘o" userId="09d4810ef95d2ded" providerId="LiveId" clId="{4D9A763A-C743-49A5-9550-397F1DA7F46B}" dt="2024-06-29T05:20:42.846" v="138" actId="26606"/>
          <ac:spMkLst>
            <pc:docMk/>
            <pc:sldMk cId="3920122034" sldId="260"/>
            <ac:spMk id="67" creationId="{158B3569-73B2-4D05-8E95-886A6EE17F1F}"/>
          </ac:spMkLst>
        </pc:spChg>
        <pc:spChg chg="add del">
          <ac:chgData name="Line Marleine Meto‘o" userId="09d4810ef95d2ded" providerId="LiveId" clId="{4D9A763A-C743-49A5-9550-397F1DA7F46B}" dt="2024-06-29T05:21:32.461" v="146" actId="26606"/>
          <ac:spMkLst>
            <pc:docMk/>
            <pc:sldMk cId="3920122034" sldId="260"/>
            <ac:spMk id="72" creationId="{3F138222-D274-4866-96E7-C3B1D6DA8CEE}"/>
          </ac:spMkLst>
        </pc:spChg>
        <pc:spChg chg="add del">
          <ac:chgData name="Line Marleine Meto‘o" userId="09d4810ef95d2ded" providerId="LiveId" clId="{4D9A763A-C743-49A5-9550-397F1DA7F46B}" dt="2024-06-29T05:21:32.461" v="146" actId="26606"/>
          <ac:spMkLst>
            <pc:docMk/>
            <pc:sldMk cId="3920122034" sldId="260"/>
            <ac:spMk id="73" creationId="{5888E255-D20B-4F26-B9DA-3DF036797008}"/>
          </ac:spMkLst>
        </pc:spChg>
        <pc:spChg chg="add del">
          <ac:chgData name="Line Marleine Meto‘o" userId="09d4810ef95d2ded" providerId="LiveId" clId="{4D9A763A-C743-49A5-9550-397F1DA7F46B}" dt="2024-06-29T05:21:32.461" v="146" actId="26606"/>
          <ac:spMkLst>
            <pc:docMk/>
            <pc:sldMk cId="3920122034" sldId="260"/>
            <ac:spMk id="74" creationId="{02AD46D6-02D6-45B3-921C-F4033826EFA7}"/>
          </ac:spMkLst>
        </pc:spChg>
        <pc:spChg chg="add del">
          <ac:chgData name="Line Marleine Meto‘o" userId="09d4810ef95d2ded" providerId="LiveId" clId="{4D9A763A-C743-49A5-9550-397F1DA7F46B}" dt="2024-06-29T05:21:32.461" v="145" actId="26606"/>
          <ac:spMkLst>
            <pc:docMk/>
            <pc:sldMk cId="3920122034" sldId="260"/>
            <ac:spMk id="79" creationId="{337940BB-FBC4-492E-BD92-3B7B914D0EAE}"/>
          </ac:spMkLst>
        </pc:spChg>
        <pc:spChg chg="add del">
          <ac:chgData name="Line Marleine Meto‘o" userId="09d4810ef95d2ded" providerId="LiveId" clId="{4D9A763A-C743-49A5-9550-397F1DA7F46B}" dt="2024-06-29T05:21:32.461" v="145" actId="26606"/>
          <ac:spMkLst>
            <pc:docMk/>
            <pc:sldMk cId="3920122034" sldId="260"/>
            <ac:spMk id="81" creationId="{3FCFB1DE-0B7E-48CC-BA90-B2AB0889F9D6}"/>
          </ac:spMkLst>
        </pc:spChg>
        <pc:spChg chg="add">
          <ac:chgData name="Line Marleine Meto‘o" userId="09d4810ef95d2ded" providerId="LiveId" clId="{4D9A763A-C743-49A5-9550-397F1DA7F46B}" dt="2024-06-29T05:21:32.461" v="146" actId="26606"/>
          <ac:spMkLst>
            <pc:docMk/>
            <pc:sldMk cId="3920122034" sldId="260"/>
            <ac:spMk id="83" creationId="{02AD46D6-02D6-45B3-921C-F4033826EFA7}"/>
          </ac:spMkLst>
        </pc:spChg>
        <pc:spChg chg="add">
          <ac:chgData name="Line Marleine Meto‘o" userId="09d4810ef95d2ded" providerId="LiveId" clId="{4D9A763A-C743-49A5-9550-397F1DA7F46B}" dt="2024-06-29T05:21:32.461" v="146" actId="26606"/>
          <ac:spMkLst>
            <pc:docMk/>
            <pc:sldMk cId="3920122034" sldId="260"/>
            <ac:spMk id="84" creationId="{3F138222-D274-4866-96E7-C3B1D6DA8CEE}"/>
          </ac:spMkLst>
        </pc:spChg>
        <pc:spChg chg="add">
          <ac:chgData name="Line Marleine Meto‘o" userId="09d4810ef95d2ded" providerId="LiveId" clId="{4D9A763A-C743-49A5-9550-397F1DA7F46B}" dt="2024-06-29T05:21:32.461" v="146" actId="26606"/>
          <ac:spMkLst>
            <pc:docMk/>
            <pc:sldMk cId="3920122034" sldId="260"/>
            <ac:spMk id="85" creationId="{5888E255-D20B-4F26-B9DA-3DF036797008}"/>
          </ac:spMkLst>
        </pc:spChg>
        <pc:grpChg chg="add del">
          <ac:chgData name="Line Marleine Meto‘o" userId="09d4810ef95d2ded" providerId="LiveId" clId="{4D9A763A-C743-49A5-9550-397F1DA7F46B}" dt="2024-06-29T05:19:53.808" v="120" actId="26606"/>
          <ac:grpSpMkLst>
            <pc:docMk/>
            <pc:sldMk cId="3920122034" sldId="260"/>
            <ac:grpSpMk id="25" creationId="{CF0FFF1F-79B6-4A13-A464-070CD6F896AF}"/>
          </ac:grpSpMkLst>
        </pc:grpChg>
        <pc:grpChg chg="add del">
          <ac:chgData name="Line Marleine Meto‘o" userId="09d4810ef95d2ded" providerId="LiveId" clId="{4D9A763A-C743-49A5-9550-397F1DA7F46B}" dt="2024-06-29T05:20:01.242" v="126" actId="26606"/>
          <ac:grpSpMkLst>
            <pc:docMk/>
            <pc:sldMk cId="3920122034" sldId="260"/>
            <ac:grpSpMk id="39" creationId="{3AF6A671-C637-4547-85F4-51B6D1881399}"/>
          </ac:grpSpMkLst>
        </pc:grpChg>
        <pc:grpChg chg="add del">
          <ac:chgData name="Line Marleine Meto‘o" userId="09d4810ef95d2ded" providerId="LiveId" clId="{4D9A763A-C743-49A5-9550-397F1DA7F46B}" dt="2024-06-29T05:20:07.481" v="130" actId="26606"/>
          <ac:grpSpMkLst>
            <pc:docMk/>
            <pc:sldMk cId="3920122034" sldId="260"/>
            <ac:grpSpMk id="49" creationId="{E15EAE4E-5508-44B8-B920-1B8BA1D20EE1}"/>
          </ac:grpSpMkLst>
        </pc:grpChg>
        <pc:grpChg chg="add del">
          <ac:chgData name="Line Marleine Meto‘o" userId="09d4810ef95d2ded" providerId="LiveId" clId="{4D9A763A-C743-49A5-9550-397F1DA7F46B}" dt="2024-06-29T05:20:31.059" v="134" actId="26606"/>
          <ac:grpSpMkLst>
            <pc:docMk/>
            <pc:sldMk cId="3920122034" sldId="260"/>
            <ac:grpSpMk id="60" creationId="{892B7B61-D701-474B-AE8F-EA238B550A78}"/>
          </ac:grpSpMkLst>
        </pc:grpChg>
        <pc:grpChg chg="add del">
          <ac:chgData name="Line Marleine Meto‘o" userId="09d4810ef95d2ded" providerId="LiveId" clId="{4D9A763A-C743-49A5-9550-397F1DA7F46B}" dt="2024-06-29T05:20:42.846" v="138" actId="26606"/>
          <ac:grpSpMkLst>
            <pc:docMk/>
            <pc:sldMk cId="3920122034" sldId="260"/>
            <ac:grpSpMk id="69" creationId="{892B7B61-D701-474B-AE8F-EA238B550A78}"/>
          </ac:grpSpMkLst>
        </pc:grpChg>
        <pc:picChg chg="del">
          <ac:chgData name="Line Marleine Meto‘o" userId="09d4810ef95d2ded" providerId="LiveId" clId="{4D9A763A-C743-49A5-9550-397F1DA7F46B}" dt="2024-06-29T05:19:05.482" v="114" actId="478"/>
          <ac:picMkLst>
            <pc:docMk/>
            <pc:sldMk cId="3920122034" sldId="260"/>
            <ac:picMk id="4" creationId="{966FBEE9-9DDD-4E90-9B39-1DBC7853A6E2}"/>
          </ac:picMkLst>
        </pc:picChg>
        <pc:picChg chg="del mod">
          <ac:chgData name="Line Marleine Meto‘o" userId="09d4810ef95d2ded" providerId="LiveId" clId="{4D9A763A-C743-49A5-9550-397F1DA7F46B}" dt="2024-06-29T05:19:33.003" v="116" actId="478"/>
          <ac:picMkLst>
            <pc:docMk/>
            <pc:sldMk cId="3920122034" sldId="260"/>
            <ac:picMk id="5" creationId="{0979A993-4AFE-14EE-3384-B073DD0AE78B}"/>
          </ac:picMkLst>
        </pc:picChg>
        <pc:picChg chg="add del mod">
          <ac:chgData name="Line Marleine Meto‘o" userId="09d4810ef95d2ded" providerId="LiveId" clId="{4D9A763A-C743-49A5-9550-397F1DA7F46B}" dt="2024-06-29T06:26:21.592" v="384" actId="478"/>
          <ac:picMkLst>
            <pc:docMk/>
            <pc:sldMk cId="3920122034" sldId="260"/>
            <ac:picMk id="8" creationId="{B99145CC-2B52-1E40-E675-9E6D89C138D9}"/>
          </ac:picMkLst>
        </pc:picChg>
        <pc:picChg chg="add del mod">
          <ac:chgData name="Line Marleine Meto‘o" userId="09d4810ef95d2ded" providerId="LiveId" clId="{4D9A763A-C743-49A5-9550-397F1DA7F46B}" dt="2024-06-29T06:26:21.044" v="383"/>
          <ac:picMkLst>
            <pc:docMk/>
            <pc:sldMk cId="3920122034" sldId="260"/>
            <ac:picMk id="11" creationId="{478A53A9-B20E-92C2-5840-F4198517ED3F}"/>
          </ac:picMkLst>
        </pc:picChg>
        <pc:picChg chg="add del mod">
          <ac:chgData name="Line Marleine Meto‘o" userId="09d4810ef95d2ded" providerId="LiveId" clId="{4D9A763A-C743-49A5-9550-397F1DA7F46B}" dt="2024-06-29T06:26:10.930" v="377" actId="1076"/>
          <ac:picMkLst>
            <pc:docMk/>
            <pc:sldMk cId="3920122034" sldId="260"/>
            <ac:picMk id="13" creationId="{E94705ED-1A82-F424-169A-8542E422AC68}"/>
          </ac:picMkLst>
        </pc:picChg>
        <pc:picChg chg="add del mod">
          <ac:chgData name="Line Marleine Meto‘o" userId="09d4810ef95d2ded" providerId="LiveId" clId="{4D9A763A-C743-49A5-9550-397F1DA7F46B}" dt="2024-06-29T06:14:45.649" v="351"/>
          <ac:picMkLst>
            <pc:docMk/>
            <pc:sldMk cId="3920122034" sldId="260"/>
            <ac:picMk id="17" creationId="{681ECAF8-E8DF-20C2-8A97-CE1DCAF090FC}"/>
          </ac:picMkLst>
        </pc:picChg>
        <pc:cxnChg chg="add del">
          <ac:chgData name="Line Marleine Meto‘o" userId="09d4810ef95d2ded" providerId="LiveId" clId="{4D9A763A-C743-49A5-9550-397F1DA7F46B}" dt="2024-06-29T05:19:53.808" v="120" actId="26606"/>
          <ac:cxnSpMkLst>
            <pc:docMk/>
            <pc:sldMk cId="3920122034" sldId="260"/>
            <ac:cxnSpMk id="30" creationId="{56020367-4FD5-4596-8E10-C5F095CD8DBF}"/>
          </ac:cxnSpMkLst>
        </pc:cxnChg>
        <pc:cxnChg chg="add del">
          <ac:chgData name="Line Marleine Meto‘o" userId="09d4810ef95d2ded" providerId="LiveId" clId="{4D9A763A-C743-49A5-9550-397F1DA7F46B}" dt="2024-06-29T05:20:07.481" v="130" actId="26606"/>
          <ac:cxnSpMkLst>
            <pc:docMk/>
            <pc:sldMk cId="3920122034" sldId="260"/>
            <ac:cxnSpMk id="51" creationId="{56020367-4FD5-4596-8E10-C5F095CD8DBF}"/>
          </ac:cxnSpMkLst>
        </pc:cxnChg>
        <pc:cxnChg chg="add del">
          <ac:chgData name="Line Marleine Meto‘o" userId="09d4810ef95d2ded" providerId="LiveId" clId="{4D9A763A-C743-49A5-9550-397F1DA7F46B}" dt="2024-06-29T05:20:31.059" v="134" actId="26606"/>
          <ac:cxnSpMkLst>
            <pc:docMk/>
            <pc:sldMk cId="3920122034" sldId="260"/>
            <ac:cxnSpMk id="59" creationId="{56020367-4FD5-4596-8E10-C5F095CD8DBF}"/>
          </ac:cxnSpMkLst>
        </pc:cxnChg>
        <pc:cxnChg chg="add del">
          <ac:chgData name="Line Marleine Meto‘o" userId="09d4810ef95d2ded" providerId="LiveId" clId="{4D9A763A-C743-49A5-9550-397F1DA7F46B}" dt="2024-06-29T05:20:42.846" v="138" actId="26606"/>
          <ac:cxnSpMkLst>
            <pc:docMk/>
            <pc:sldMk cId="3920122034" sldId="260"/>
            <ac:cxnSpMk id="68" creationId="{56020367-4FD5-4596-8E10-C5F095CD8DBF}"/>
          </ac:cxnSpMkLst>
        </pc:cxnChg>
      </pc:sldChg>
      <pc:sldChg chg="addSp delSp modSp add del mod ord">
        <pc:chgData name="Line Marleine Meto‘o" userId="09d4810ef95d2ded" providerId="LiveId" clId="{4D9A763A-C743-49A5-9550-397F1DA7F46B}" dt="2024-06-29T07:49:10.001" v="1473" actId="47"/>
        <pc:sldMkLst>
          <pc:docMk/>
          <pc:sldMk cId="601929780" sldId="261"/>
        </pc:sldMkLst>
        <pc:spChg chg="mod">
          <ac:chgData name="Line Marleine Meto‘o" userId="09d4810ef95d2ded" providerId="LiveId" clId="{4D9A763A-C743-49A5-9550-397F1DA7F46B}" dt="2024-06-29T07:44:25.138" v="1407" actId="26606"/>
          <ac:spMkLst>
            <pc:docMk/>
            <pc:sldMk cId="601929780" sldId="261"/>
            <ac:spMk id="2" creationId="{41CE0B09-A845-A997-F058-C542CC035423}"/>
          </ac:spMkLst>
        </pc:spChg>
        <pc:spChg chg="add del">
          <ac:chgData name="Line Marleine Meto‘o" userId="09d4810ef95d2ded" providerId="LiveId" clId="{4D9A763A-C743-49A5-9550-397F1DA7F46B}" dt="2024-06-29T05:22:43.689" v="158" actId="26606"/>
          <ac:spMkLst>
            <pc:docMk/>
            <pc:sldMk cId="601929780" sldId="261"/>
            <ac:spMk id="83" creationId="{02AD46D6-02D6-45B3-921C-F4033826EFA7}"/>
          </ac:spMkLst>
        </pc:spChg>
        <pc:spChg chg="add del">
          <ac:chgData name="Line Marleine Meto‘o" userId="09d4810ef95d2ded" providerId="LiveId" clId="{4D9A763A-C743-49A5-9550-397F1DA7F46B}" dt="2024-06-29T05:22:43.689" v="158" actId="26606"/>
          <ac:spMkLst>
            <pc:docMk/>
            <pc:sldMk cId="601929780" sldId="261"/>
            <ac:spMk id="84" creationId="{3F138222-D274-4866-96E7-C3B1D6DA8CEE}"/>
          </ac:spMkLst>
        </pc:spChg>
        <pc:spChg chg="add del">
          <ac:chgData name="Line Marleine Meto‘o" userId="09d4810ef95d2ded" providerId="LiveId" clId="{4D9A763A-C743-49A5-9550-397F1DA7F46B}" dt="2024-06-29T05:22:43.689" v="158" actId="26606"/>
          <ac:spMkLst>
            <pc:docMk/>
            <pc:sldMk cId="601929780" sldId="261"/>
            <ac:spMk id="85" creationId="{5888E255-D20B-4F26-B9DA-3DF036797008}"/>
          </ac:spMkLst>
        </pc:spChg>
        <pc:spChg chg="add del">
          <ac:chgData name="Line Marleine Meto‘o" userId="09d4810ef95d2ded" providerId="LiveId" clId="{4D9A763A-C743-49A5-9550-397F1DA7F46B}" dt="2024-06-29T05:21:43.088" v="149" actId="26606"/>
          <ac:spMkLst>
            <pc:docMk/>
            <pc:sldMk cId="601929780" sldId="261"/>
            <ac:spMk id="90" creationId="{C6FC42E6-6C25-4922-95D2-B97B1E123559}"/>
          </ac:spMkLst>
        </pc:spChg>
        <pc:spChg chg="add del">
          <ac:chgData name="Line Marleine Meto‘o" userId="09d4810ef95d2ded" providerId="LiveId" clId="{4D9A763A-C743-49A5-9550-397F1DA7F46B}" dt="2024-06-29T05:21:43.088" v="149" actId="26606"/>
          <ac:spMkLst>
            <pc:docMk/>
            <pc:sldMk cId="601929780" sldId="261"/>
            <ac:spMk id="92" creationId="{0295F874-A8A5-4A14-8CFC-828968DE64C4}"/>
          </ac:spMkLst>
        </pc:spChg>
        <pc:spChg chg="add del">
          <ac:chgData name="Line Marleine Meto‘o" userId="09d4810ef95d2ded" providerId="LiveId" clId="{4D9A763A-C743-49A5-9550-397F1DA7F46B}" dt="2024-06-29T05:21:45.390" v="151" actId="26606"/>
          <ac:spMkLst>
            <pc:docMk/>
            <pc:sldMk cId="601929780" sldId="261"/>
            <ac:spMk id="94" creationId="{337940BB-FBC4-492E-BD92-3B7B914D0EAE}"/>
          </ac:spMkLst>
        </pc:spChg>
        <pc:spChg chg="add del">
          <ac:chgData name="Line Marleine Meto‘o" userId="09d4810ef95d2ded" providerId="LiveId" clId="{4D9A763A-C743-49A5-9550-397F1DA7F46B}" dt="2024-06-29T05:21:45.390" v="151" actId="26606"/>
          <ac:spMkLst>
            <pc:docMk/>
            <pc:sldMk cId="601929780" sldId="261"/>
            <ac:spMk id="95" creationId="{3FCFB1DE-0B7E-48CC-BA90-B2AB0889F9D6}"/>
          </ac:spMkLst>
        </pc:spChg>
        <pc:spChg chg="add del">
          <ac:chgData name="Line Marleine Meto‘o" userId="09d4810ef95d2ded" providerId="LiveId" clId="{4D9A763A-C743-49A5-9550-397F1DA7F46B}" dt="2024-06-29T05:21:52.875" v="153" actId="26606"/>
          <ac:spMkLst>
            <pc:docMk/>
            <pc:sldMk cId="601929780" sldId="261"/>
            <ac:spMk id="98" creationId="{C46B2449-FF07-47FC-AA19-DB68D98F32EF}"/>
          </ac:spMkLst>
        </pc:spChg>
        <pc:spChg chg="add del">
          <ac:chgData name="Line Marleine Meto‘o" userId="09d4810ef95d2ded" providerId="LiveId" clId="{4D9A763A-C743-49A5-9550-397F1DA7F46B}" dt="2024-06-29T05:21:52.875" v="153" actId="26606"/>
          <ac:spMkLst>
            <pc:docMk/>
            <pc:sldMk cId="601929780" sldId="261"/>
            <ac:spMk id="100" creationId="{4E94261F-1ED3-4E90-88E6-13479144005B}"/>
          </ac:spMkLst>
        </pc:spChg>
        <pc:spChg chg="add del">
          <ac:chgData name="Line Marleine Meto‘o" userId="09d4810ef95d2ded" providerId="LiveId" clId="{4D9A763A-C743-49A5-9550-397F1DA7F46B}" dt="2024-06-29T05:22:17.787" v="155" actId="26606"/>
          <ac:spMkLst>
            <pc:docMk/>
            <pc:sldMk cId="601929780" sldId="261"/>
            <ac:spMk id="104" creationId="{3301E07F-4F79-4B58-8698-EF24DC1ECDBF}"/>
          </ac:spMkLst>
        </pc:spChg>
        <pc:spChg chg="add del">
          <ac:chgData name="Line Marleine Meto‘o" userId="09d4810ef95d2ded" providerId="LiveId" clId="{4D9A763A-C743-49A5-9550-397F1DA7F46B}" dt="2024-06-29T05:22:17.787" v="155" actId="26606"/>
          <ac:spMkLst>
            <pc:docMk/>
            <pc:sldMk cId="601929780" sldId="261"/>
            <ac:spMk id="105" creationId="{E58B2195-5055-402F-A3E7-53FF0E4980C3}"/>
          </ac:spMkLst>
        </pc:spChg>
        <pc:spChg chg="add del">
          <ac:chgData name="Line Marleine Meto‘o" userId="09d4810ef95d2ded" providerId="LiveId" clId="{4D9A763A-C743-49A5-9550-397F1DA7F46B}" dt="2024-06-29T05:22:17.787" v="155" actId="26606"/>
          <ac:spMkLst>
            <pc:docMk/>
            <pc:sldMk cId="601929780" sldId="261"/>
            <ac:spMk id="106" creationId="{9EE6F773-742A-491A-9A00-A2A150DF500A}"/>
          </ac:spMkLst>
        </pc:spChg>
        <pc:spChg chg="add del">
          <ac:chgData name="Line Marleine Meto‘o" userId="09d4810ef95d2ded" providerId="LiveId" clId="{4D9A763A-C743-49A5-9550-397F1DA7F46B}" dt="2024-06-29T05:22:43.681" v="157" actId="26606"/>
          <ac:spMkLst>
            <pc:docMk/>
            <pc:sldMk cId="601929780" sldId="261"/>
            <ac:spMk id="108" creationId="{BEBFA723-5A7B-472D-ABD7-1526B8D3A38B}"/>
          </ac:spMkLst>
        </pc:spChg>
        <pc:spChg chg="add del">
          <ac:chgData name="Line Marleine Meto‘o" userId="09d4810ef95d2ded" providerId="LiveId" clId="{4D9A763A-C743-49A5-9550-397F1DA7F46B}" dt="2024-06-29T05:22:43.681" v="157" actId="26606"/>
          <ac:spMkLst>
            <pc:docMk/>
            <pc:sldMk cId="601929780" sldId="261"/>
            <ac:spMk id="109" creationId="{A6B27065-399A-4CF7-BF70-CF79B9848FC1}"/>
          </ac:spMkLst>
        </pc:spChg>
        <pc:spChg chg="add del">
          <ac:chgData name="Line Marleine Meto‘o" userId="09d4810ef95d2ded" providerId="LiveId" clId="{4D9A763A-C743-49A5-9550-397F1DA7F46B}" dt="2024-06-29T07:44:25.138" v="1407" actId="26606"/>
          <ac:spMkLst>
            <pc:docMk/>
            <pc:sldMk cId="601929780" sldId="261"/>
            <ac:spMk id="113" creationId="{C46B2449-FF07-47FC-AA19-DB68D98F32EF}"/>
          </ac:spMkLst>
        </pc:spChg>
        <pc:spChg chg="add del">
          <ac:chgData name="Line Marleine Meto‘o" userId="09d4810ef95d2ded" providerId="LiveId" clId="{4D9A763A-C743-49A5-9550-397F1DA7F46B}" dt="2024-06-29T07:44:25.138" v="1407" actId="26606"/>
          <ac:spMkLst>
            <pc:docMk/>
            <pc:sldMk cId="601929780" sldId="261"/>
            <ac:spMk id="114" creationId="{4E94261F-1ED3-4E90-88E6-13479144005B}"/>
          </ac:spMkLst>
        </pc:spChg>
        <pc:spChg chg="add del">
          <ac:chgData name="Line Marleine Meto‘o" userId="09d4810ef95d2ded" providerId="LiveId" clId="{4D9A763A-C743-49A5-9550-397F1DA7F46B}" dt="2024-06-29T07:44:25.138" v="1407" actId="26606"/>
          <ac:spMkLst>
            <pc:docMk/>
            <pc:sldMk cId="601929780" sldId="261"/>
            <ac:spMk id="124" creationId="{1C4FDBE2-32F7-4AC4-A40C-C51C65B1D474}"/>
          </ac:spMkLst>
        </pc:spChg>
        <pc:spChg chg="add del">
          <ac:chgData name="Line Marleine Meto‘o" userId="09d4810ef95d2ded" providerId="LiveId" clId="{4D9A763A-C743-49A5-9550-397F1DA7F46B}" dt="2024-06-29T07:44:25.138" v="1407" actId="26606"/>
          <ac:spMkLst>
            <pc:docMk/>
            <pc:sldMk cId="601929780" sldId="261"/>
            <ac:spMk id="126" creationId="{E2B33195-5BCA-4BB7-A82D-6739522687DD}"/>
          </ac:spMkLst>
        </pc:spChg>
        <pc:spChg chg="add del">
          <ac:chgData name="Line Marleine Meto‘o" userId="09d4810ef95d2ded" providerId="LiveId" clId="{4D9A763A-C743-49A5-9550-397F1DA7F46B}" dt="2024-06-29T07:44:25.138" v="1407" actId="26606"/>
          <ac:spMkLst>
            <pc:docMk/>
            <pc:sldMk cId="601929780" sldId="261"/>
            <ac:spMk id="128" creationId="{CF8AD9F3-9AF6-494F-83A3-2F677563935C}"/>
          </ac:spMkLst>
        </pc:spChg>
        <pc:spChg chg="add del">
          <ac:chgData name="Line Marleine Meto‘o" userId="09d4810ef95d2ded" providerId="LiveId" clId="{4D9A763A-C743-49A5-9550-397F1DA7F46B}" dt="2024-06-29T07:44:25.138" v="1407" actId="26606"/>
          <ac:spMkLst>
            <pc:docMk/>
            <pc:sldMk cId="601929780" sldId="261"/>
            <ac:spMk id="130" creationId="{11156773-3FB3-46D9-9F87-821287404830}"/>
          </ac:spMkLst>
        </pc:spChg>
        <pc:spChg chg="add del">
          <ac:chgData name="Line Marleine Meto‘o" userId="09d4810ef95d2ded" providerId="LiveId" clId="{4D9A763A-C743-49A5-9550-397F1DA7F46B}" dt="2024-06-29T07:44:25.138" v="1407" actId="26606"/>
          <ac:spMkLst>
            <pc:docMk/>
            <pc:sldMk cId="601929780" sldId="261"/>
            <ac:spMk id="132" creationId="{E8EA24D0-C854-4AA8-B8FD-D252660D8840}"/>
          </ac:spMkLst>
        </pc:spChg>
        <pc:grpChg chg="add del">
          <ac:chgData name="Line Marleine Meto‘o" userId="09d4810ef95d2ded" providerId="LiveId" clId="{4D9A763A-C743-49A5-9550-397F1DA7F46B}" dt="2024-06-29T05:21:52.875" v="153" actId="26606"/>
          <ac:grpSpMkLst>
            <pc:docMk/>
            <pc:sldMk cId="601929780" sldId="261"/>
            <ac:grpSpMk id="101" creationId="{C6052961-5ADC-4465-9B95-E6D4A490D5AC}"/>
          </ac:grpSpMkLst>
        </pc:grpChg>
        <pc:grpChg chg="add del">
          <ac:chgData name="Line Marleine Meto‘o" userId="09d4810ef95d2ded" providerId="LiveId" clId="{4D9A763A-C743-49A5-9550-397F1DA7F46B}" dt="2024-06-29T05:22:43.681" v="157" actId="26606"/>
          <ac:grpSpMkLst>
            <pc:docMk/>
            <pc:sldMk cId="601929780" sldId="261"/>
            <ac:grpSpMk id="110" creationId="{CF22986C-DDF7-4109-9D6A-006800D6B041}"/>
          </ac:grpSpMkLst>
        </pc:grpChg>
        <pc:grpChg chg="add del">
          <ac:chgData name="Line Marleine Meto‘o" userId="09d4810ef95d2ded" providerId="LiveId" clId="{4D9A763A-C743-49A5-9550-397F1DA7F46B}" dt="2024-06-29T07:44:25.138" v="1407" actId="26606"/>
          <ac:grpSpMkLst>
            <pc:docMk/>
            <pc:sldMk cId="601929780" sldId="261"/>
            <ac:grpSpMk id="115" creationId="{C6052961-5ADC-4465-9B95-E6D4A490D5AC}"/>
          </ac:grpSpMkLst>
        </pc:grpChg>
        <pc:picChg chg="add mod ord">
          <ac:chgData name="Line Marleine Meto‘o" userId="09d4810ef95d2ded" providerId="LiveId" clId="{4D9A763A-C743-49A5-9550-397F1DA7F46B}" dt="2024-06-29T07:44:33.788" v="1410" actId="1076"/>
          <ac:picMkLst>
            <pc:docMk/>
            <pc:sldMk cId="601929780" sldId="261"/>
            <ac:picMk id="4" creationId="{A17B40C6-DCA3-8313-FA87-8BFC224CC4AD}"/>
          </ac:picMkLst>
        </pc:picChg>
        <pc:picChg chg="add mod">
          <ac:chgData name="Line Marleine Meto‘o" userId="09d4810ef95d2ded" providerId="LiveId" clId="{4D9A763A-C743-49A5-9550-397F1DA7F46B}" dt="2024-06-29T07:44:31.219" v="1409" actId="1076"/>
          <ac:picMkLst>
            <pc:docMk/>
            <pc:sldMk cId="601929780" sldId="261"/>
            <ac:picMk id="6" creationId="{AF4B6C3C-1A09-DAF9-5B27-851A20404791}"/>
          </ac:picMkLst>
        </pc:picChg>
        <pc:picChg chg="del mod">
          <ac:chgData name="Line Marleine Meto‘o" userId="09d4810ef95d2ded" providerId="LiveId" clId="{4D9A763A-C743-49A5-9550-397F1DA7F46B}" dt="2024-06-29T07:39:11.076" v="1372" actId="478"/>
          <ac:picMkLst>
            <pc:docMk/>
            <pc:sldMk cId="601929780" sldId="261"/>
            <ac:picMk id="8" creationId="{B99145CC-2B52-1E40-E675-9E6D89C138D9}"/>
          </ac:picMkLst>
        </pc:picChg>
        <pc:picChg chg="add del mod">
          <ac:chgData name="Line Marleine Meto‘o" userId="09d4810ef95d2ded" providerId="LiveId" clId="{4D9A763A-C743-49A5-9550-397F1DA7F46B}" dt="2024-06-29T07:41:36.970" v="1388" actId="478"/>
          <ac:picMkLst>
            <pc:docMk/>
            <pc:sldMk cId="601929780" sldId="261"/>
            <ac:picMk id="9" creationId="{F9F3C6B9-6A83-DA73-5129-002A01F3C02D}"/>
          </ac:picMkLst>
        </pc:picChg>
        <pc:picChg chg="add del mod">
          <ac:chgData name="Line Marleine Meto‘o" userId="09d4810ef95d2ded" providerId="LiveId" clId="{4D9A763A-C743-49A5-9550-397F1DA7F46B}" dt="2024-06-29T07:41:42.669" v="1389" actId="478"/>
          <ac:picMkLst>
            <pc:docMk/>
            <pc:sldMk cId="601929780" sldId="261"/>
            <ac:picMk id="11" creationId="{A2D99207-DF98-B576-96E1-AABCB1E85BFD}"/>
          </ac:picMkLst>
        </pc:picChg>
        <pc:cxnChg chg="add del">
          <ac:chgData name="Line Marleine Meto‘o" userId="09d4810ef95d2ded" providerId="LiveId" clId="{4D9A763A-C743-49A5-9550-397F1DA7F46B}" dt="2024-06-29T05:21:52.875" v="153" actId="26606"/>
          <ac:cxnSpMkLst>
            <pc:docMk/>
            <pc:sldMk cId="601929780" sldId="261"/>
            <ac:cxnSpMk id="99" creationId="{56020367-4FD5-4596-8E10-C5F095CD8DBF}"/>
          </ac:cxnSpMkLst>
        </pc:cxnChg>
        <pc:cxnChg chg="add del">
          <ac:chgData name="Line Marleine Meto‘o" userId="09d4810ef95d2ded" providerId="LiveId" clId="{4D9A763A-C743-49A5-9550-397F1DA7F46B}" dt="2024-06-29T07:44:25.138" v="1407" actId="26606"/>
          <ac:cxnSpMkLst>
            <pc:docMk/>
            <pc:sldMk cId="601929780" sldId="261"/>
            <ac:cxnSpMk id="119" creationId="{56020367-4FD5-4596-8E10-C5F095CD8DBF}"/>
          </ac:cxnSpMkLst>
        </pc:cxnChg>
      </pc:sldChg>
      <pc:sldChg chg="addSp delSp modSp new mod setBg delDesignElem chgLayout">
        <pc:chgData name="Line Marleine Meto‘o" userId="09d4810ef95d2ded" providerId="LiveId" clId="{4D9A763A-C743-49A5-9550-397F1DA7F46B}" dt="2024-06-29T08:16:21.085" v="1720" actId="14100"/>
        <pc:sldMkLst>
          <pc:docMk/>
          <pc:sldMk cId="2362712494" sldId="262"/>
        </pc:sldMkLst>
        <pc:spChg chg="del mod">
          <ac:chgData name="Line Marleine Meto‘o" userId="09d4810ef95d2ded" providerId="LiveId" clId="{4D9A763A-C743-49A5-9550-397F1DA7F46B}" dt="2024-06-29T05:32:47.329" v="180" actId="6264"/>
          <ac:spMkLst>
            <pc:docMk/>
            <pc:sldMk cId="2362712494" sldId="262"/>
            <ac:spMk id="2" creationId="{609FD719-D276-4BBD-533B-9E36C1E37ED9}"/>
          </ac:spMkLst>
        </pc:spChg>
        <pc:spChg chg="add del mod">
          <ac:chgData name="Line Marleine Meto‘o" userId="09d4810ef95d2ded" providerId="LiveId" clId="{4D9A763A-C743-49A5-9550-397F1DA7F46B}" dt="2024-06-29T05:31:39.047" v="172" actId="26606"/>
          <ac:spMkLst>
            <pc:docMk/>
            <pc:sldMk cId="2362712494" sldId="262"/>
            <ac:spMk id="3" creationId="{D119F4C9-3CEC-C8C9-9E04-79BE8A3BF3F7}"/>
          </ac:spMkLst>
        </pc:spChg>
        <pc:spChg chg="add del mod ord">
          <ac:chgData name="Line Marleine Meto‘o" userId="09d4810ef95d2ded" providerId="LiveId" clId="{4D9A763A-C743-49A5-9550-397F1DA7F46B}" dt="2024-06-29T05:35:59.222" v="195" actId="478"/>
          <ac:spMkLst>
            <pc:docMk/>
            <pc:sldMk cId="2362712494" sldId="262"/>
            <ac:spMk id="6" creationId="{C32F7A3A-AA7E-8579-ABA6-E16D8B071D6A}"/>
          </ac:spMkLst>
        </pc:spChg>
        <pc:spChg chg="add del mod ord">
          <ac:chgData name="Line Marleine Meto‘o" userId="09d4810ef95d2ded" providerId="LiveId" clId="{4D9A763A-C743-49A5-9550-397F1DA7F46B}" dt="2024-06-29T05:34:12.910" v="185" actId="22"/>
          <ac:spMkLst>
            <pc:docMk/>
            <pc:sldMk cId="2362712494" sldId="262"/>
            <ac:spMk id="7" creationId="{79E32B8B-4612-0A6C-2810-BBB70E682D55}"/>
          </ac:spMkLst>
        </pc:spChg>
        <pc:spChg chg="add del">
          <ac:chgData name="Line Marleine Meto‘o" userId="09d4810ef95d2ded" providerId="LiveId" clId="{4D9A763A-C743-49A5-9550-397F1DA7F46B}" dt="2024-06-29T05:30:16.665" v="161" actId="26606"/>
          <ac:spMkLst>
            <pc:docMk/>
            <pc:sldMk cId="2362712494" sldId="262"/>
            <ac:spMk id="8" creationId="{09588DA8-065E-4F6F-8EFD-43104AB2E0CF}"/>
          </ac:spMkLst>
        </pc:spChg>
        <pc:spChg chg="add del">
          <ac:chgData name="Line Marleine Meto‘o" userId="09d4810ef95d2ded" providerId="LiveId" clId="{4D9A763A-C743-49A5-9550-397F1DA7F46B}" dt="2024-06-29T05:39:12.174" v="215" actId="26606"/>
          <ac:spMkLst>
            <pc:docMk/>
            <pc:sldMk cId="2362712494" sldId="262"/>
            <ac:spMk id="9" creationId="{A2679492-7988-4050-9056-542444452411}"/>
          </ac:spMkLst>
        </pc:spChg>
        <pc:spChg chg="add del">
          <ac:chgData name="Line Marleine Meto‘o" userId="09d4810ef95d2ded" providerId="LiveId" clId="{4D9A763A-C743-49A5-9550-397F1DA7F46B}" dt="2024-06-29T05:30:16.665" v="161" actId="26606"/>
          <ac:spMkLst>
            <pc:docMk/>
            <pc:sldMk cId="2362712494" sldId="262"/>
            <ac:spMk id="10" creationId="{C4285719-470E-454C-AF62-8323075F1F5B}"/>
          </ac:spMkLst>
        </pc:spChg>
        <pc:spChg chg="add del">
          <ac:chgData name="Line Marleine Meto‘o" userId="09d4810ef95d2ded" providerId="LiveId" clId="{4D9A763A-C743-49A5-9550-397F1DA7F46B}" dt="2024-06-29T05:39:12.174" v="215" actId="26606"/>
          <ac:spMkLst>
            <pc:docMk/>
            <pc:sldMk cId="2362712494" sldId="262"/>
            <ac:spMk id="11" creationId="{B091B163-7D61-4891-ABCF-5C13D9C418D0}"/>
          </ac:spMkLst>
        </pc:spChg>
        <pc:spChg chg="add del">
          <ac:chgData name="Line Marleine Meto‘o" userId="09d4810ef95d2ded" providerId="LiveId" clId="{4D9A763A-C743-49A5-9550-397F1DA7F46B}" dt="2024-06-29T05:30:16.665" v="161" actId="26606"/>
          <ac:spMkLst>
            <pc:docMk/>
            <pc:sldMk cId="2362712494" sldId="262"/>
            <ac:spMk id="12" creationId="{CD9FE4EF-C4D8-49A0-B2FF-81D8DB7D8A24}"/>
          </ac:spMkLst>
        </pc:spChg>
        <pc:spChg chg="add del">
          <ac:chgData name="Line Marleine Meto‘o" userId="09d4810ef95d2ded" providerId="LiveId" clId="{4D9A763A-C743-49A5-9550-397F1DA7F46B}" dt="2024-06-29T05:30:16.665" v="161" actId="26606"/>
          <ac:spMkLst>
            <pc:docMk/>
            <pc:sldMk cId="2362712494" sldId="262"/>
            <ac:spMk id="14" creationId="{4300840D-0A0B-4512-BACA-B439D5B9C57C}"/>
          </ac:spMkLst>
        </pc:spChg>
        <pc:spChg chg="add del">
          <ac:chgData name="Line Marleine Meto‘o" userId="09d4810ef95d2ded" providerId="LiveId" clId="{4D9A763A-C743-49A5-9550-397F1DA7F46B}" dt="2024-06-29T05:30:16.665" v="161" actId="26606"/>
          <ac:spMkLst>
            <pc:docMk/>
            <pc:sldMk cId="2362712494" sldId="262"/>
            <ac:spMk id="16" creationId="{D2B78728-A580-49A7-84F9-6EF6F583ADE0}"/>
          </ac:spMkLst>
        </pc:spChg>
        <pc:spChg chg="add del">
          <ac:chgData name="Line Marleine Meto‘o" userId="09d4810ef95d2ded" providerId="LiveId" clId="{4D9A763A-C743-49A5-9550-397F1DA7F46B}" dt="2024-06-29T05:30:16.665" v="161" actId="26606"/>
          <ac:spMkLst>
            <pc:docMk/>
            <pc:sldMk cId="2362712494" sldId="262"/>
            <ac:spMk id="18" creationId="{38FAA1A1-D861-433F-88FA-1E9D6FD31D11}"/>
          </ac:spMkLst>
        </pc:spChg>
        <pc:spChg chg="add del">
          <ac:chgData name="Line Marleine Meto‘o" userId="09d4810ef95d2ded" providerId="LiveId" clId="{4D9A763A-C743-49A5-9550-397F1DA7F46B}" dt="2024-06-29T05:30:16.665" v="161" actId="26606"/>
          <ac:spMkLst>
            <pc:docMk/>
            <pc:sldMk cId="2362712494" sldId="262"/>
            <ac:spMk id="20" creationId="{8D71EDA1-87BF-4D5D-AB79-F346FD19278A}"/>
          </ac:spMkLst>
        </pc:spChg>
        <pc:spChg chg="add del">
          <ac:chgData name="Line Marleine Meto‘o" userId="09d4810ef95d2ded" providerId="LiveId" clId="{4D9A763A-C743-49A5-9550-397F1DA7F46B}" dt="2024-06-29T05:30:18.095" v="163" actId="26606"/>
          <ac:spMkLst>
            <pc:docMk/>
            <pc:sldMk cId="2362712494" sldId="262"/>
            <ac:spMk id="22" creationId="{907EF6B7-1338-4443-8C46-6A318D952DFD}"/>
          </ac:spMkLst>
        </pc:spChg>
        <pc:spChg chg="add del">
          <ac:chgData name="Line Marleine Meto‘o" userId="09d4810ef95d2ded" providerId="LiveId" clId="{4D9A763A-C743-49A5-9550-397F1DA7F46B}" dt="2024-06-29T05:30:18.095" v="163" actId="26606"/>
          <ac:spMkLst>
            <pc:docMk/>
            <pc:sldMk cId="2362712494" sldId="262"/>
            <ac:spMk id="23" creationId="{DAAE4CDD-124C-4DCF-9584-B6033B545DD5}"/>
          </ac:spMkLst>
        </pc:spChg>
        <pc:spChg chg="add del">
          <ac:chgData name="Line Marleine Meto‘o" userId="09d4810ef95d2ded" providerId="LiveId" clId="{4D9A763A-C743-49A5-9550-397F1DA7F46B}" dt="2024-06-29T05:30:18.095" v="163" actId="26606"/>
          <ac:spMkLst>
            <pc:docMk/>
            <pc:sldMk cId="2362712494" sldId="262"/>
            <ac:spMk id="24" creationId="{081E4A58-353D-44AE-B2FC-2A74E2E400F7}"/>
          </ac:spMkLst>
        </pc:spChg>
        <pc:spChg chg="add del">
          <ac:chgData name="Line Marleine Meto‘o" userId="09d4810ef95d2ded" providerId="LiveId" clId="{4D9A763A-C743-49A5-9550-397F1DA7F46B}" dt="2024-06-29T05:30:21.310" v="165" actId="26606"/>
          <ac:spMkLst>
            <pc:docMk/>
            <pc:sldMk cId="2362712494" sldId="262"/>
            <ac:spMk id="26" creationId="{4E1BEB12-92AF-4445-98AD-4C7756E7C93B}"/>
          </ac:spMkLst>
        </pc:spChg>
        <pc:spChg chg="add del">
          <ac:chgData name="Line Marleine Meto‘o" userId="09d4810ef95d2ded" providerId="LiveId" clId="{4D9A763A-C743-49A5-9550-397F1DA7F46B}" dt="2024-06-29T05:30:21.310" v="165" actId="26606"/>
          <ac:spMkLst>
            <pc:docMk/>
            <pc:sldMk cId="2362712494" sldId="262"/>
            <ac:spMk id="27" creationId="{D0522C2C-7B5C-48A7-A969-03941E5D2E76}"/>
          </ac:spMkLst>
        </pc:spChg>
        <pc:spChg chg="add del">
          <ac:chgData name="Line Marleine Meto‘o" userId="09d4810ef95d2ded" providerId="LiveId" clId="{4D9A763A-C743-49A5-9550-397F1DA7F46B}" dt="2024-06-29T05:30:21.310" v="165" actId="26606"/>
          <ac:spMkLst>
            <pc:docMk/>
            <pc:sldMk cId="2362712494" sldId="262"/>
            <ac:spMk id="28" creationId="{9C682A1A-5B2D-4111-BBD6-620165633E5B}"/>
          </ac:spMkLst>
        </pc:spChg>
        <pc:spChg chg="add del">
          <ac:chgData name="Line Marleine Meto‘o" userId="09d4810ef95d2ded" providerId="LiveId" clId="{4D9A763A-C743-49A5-9550-397F1DA7F46B}" dt="2024-06-29T05:30:21.310" v="165" actId="26606"/>
          <ac:spMkLst>
            <pc:docMk/>
            <pc:sldMk cId="2362712494" sldId="262"/>
            <ac:spMk id="29" creationId="{D6EE29F2-D77F-4BD0-A20B-334D316A1C9D}"/>
          </ac:spMkLst>
        </pc:spChg>
        <pc:spChg chg="add del">
          <ac:chgData name="Line Marleine Meto‘o" userId="09d4810ef95d2ded" providerId="LiveId" clId="{4D9A763A-C743-49A5-9550-397F1DA7F46B}" dt="2024-06-29T05:30:21.310" v="165" actId="26606"/>
          <ac:spMkLst>
            <pc:docMk/>
            <pc:sldMk cId="2362712494" sldId="262"/>
            <ac:spMk id="30" creationId="{22D09ED2-868F-42C6-866E-F92E0CEF314F}"/>
          </ac:spMkLst>
        </pc:spChg>
        <pc:spChg chg="add del">
          <ac:chgData name="Line Marleine Meto‘o" userId="09d4810ef95d2ded" providerId="LiveId" clId="{4D9A763A-C743-49A5-9550-397F1DA7F46B}" dt="2024-06-29T05:30:55.397" v="167" actId="26606"/>
          <ac:spMkLst>
            <pc:docMk/>
            <pc:sldMk cId="2362712494" sldId="262"/>
            <ac:spMk id="32" creationId="{D038248A-211C-4EEC-8401-C761B929FB52}"/>
          </ac:spMkLst>
        </pc:spChg>
        <pc:spChg chg="add del">
          <ac:chgData name="Line Marleine Meto‘o" userId="09d4810ef95d2ded" providerId="LiveId" clId="{4D9A763A-C743-49A5-9550-397F1DA7F46B}" dt="2024-06-29T05:30:55.397" v="167" actId="26606"/>
          <ac:spMkLst>
            <pc:docMk/>
            <pc:sldMk cId="2362712494" sldId="262"/>
            <ac:spMk id="33" creationId="{C30A849F-66D9-40C8-BEC8-35AFF8F4568F}"/>
          </ac:spMkLst>
        </pc:spChg>
        <pc:spChg chg="add del">
          <ac:chgData name="Line Marleine Meto‘o" userId="09d4810ef95d2ded" providerId="LiveId" clId="{4D9A763A-C743-49A5-9550-397F1DA7F46B}" dt="2024-06-29T05:30:55.397" v="167" actId="26606"/>
          <ac:spMkLst>
            <pc:docMk/>
            <pc:sldMk cId="2362712494" sldId="262"/>
            <ac:spMk id="37" creationId="{D119F4C9-3CEC-C8C9-9E04-79BE8A3BF3F7}"/>
          </ac:spMkLst>
        </pc:spChg>
        <pc:spChg chg="add del">
          <ac:chgData name="Line Marleine Meto‘o" userId="09d4810ef95d2ded" providerId="LiveId" clId="{4D9A763A-C743-49A5-9550-397F1DA7F46B}" dt="2024-06-29T05:31:30.120" v="169" actId="26606"/>
          <ac:spMkLst>
            <pc:docMk/>
            <pc:sldMk cId="2362712494" sldId="262"/>
            <ac:spMk id="42" creationId="{389575E1-3389-451A-A5F7-27854C25C599}"/>
          </ac:spMkLst>
        </pc:spChg>
        <pc:spChg chg="add del">
          <ac:chgData name="Line Marleine Meto‘o" userId="09d4810ef95d2ded" providerId="LiveId" clId="{4D9A763A-C743-49A5-9550-397F1DA7F46B}" dt="2024-06-29T05:31:30.120" v="169" actId="26606"/>
          <ac:spMkLst>
            <pc:docMk/>
            <pc:sldMk cId="2362712494" sldId="262"/>
            <ac:spMk id="43" creationId="{A53CCC5C-D88E-40FB-B30B-23DCDBD01D37}"/>
          </ac:spMkLst>
        </pc:spChg>
        <pc:spChg chg="add del">
          <ac:chgData name="Line Marleine Meto‘o" userId="09d4810ef95d2ded" providerId="LiveId" clId="{4D9A763A-C743-49A5-9550-397F1DA7F46B}" dt="2024-06-29T05:31:30.120" v="169" actId="26606"/>
          <ac:spMkLst>
            <pc:docMk/>
            <pc:sldMk cId="2362712494" sldId="262"/>
            <ac:spMk id="44" creationId="{081E4A58-353D-44AE-B2FC-2A74E2E400F7}"/>
          </ac:spMkLst>
        </pc:spChg>
        <pc:spChg chg="add del">
          <ac:chgData name="Line Marleine Meto‘o" userId="09d4810ef95d2ded" providerId="LiveId" clId="{4D9A763A-C743-49A5-9550-397F1DA7F46B}" dt="2024-06-29T05:31:30.120" v="169" actId="26606"/>
          <ac:spMkLst>
            <pc:docMk/>
            <pc:sldMk cId="2362712494" sldId="262"/>
            <ac:spMk id="45" creationId="{D119F4C9-3CEC-C8C9-9E04-79BE8A3BF3F7}"/>
          </ac:spMkLst>
        </pc:spChg>
        <pc:spChg chg="add del">
          <ac:chgData name="Line Marleine Meto‘o" userId="09d4810ef95d2ded" providerId="LiveId" clId="{4D9A763A-C743-49A5-9550-397F1DA7F46B}" dt="2024-06-29T05:31:39.031" v="171" actId="26606"/>
          <ac:spMkLst>
            <pc:docMk/>
            <pc:sldMk cId="2362712494" sldId="262"/>
            <ac:spMk id="47" creationId="{4BC99CB9-DDAD-44A2-8A1C-E3AF4E72DF5C}"/>
          </ac:spMkLst>
        </pc:spChg>
        <pc:spChg chg="add del">
          <ac:chgData name="Line Marleine Meto‘o" userId="09d4810ef95d2ded" providerId="LiveId" clId="{4D9A763A-C743-49A5-9550-397F1DA7F46B}" dt="2024-06-29T05:31:39.031" v="171" actId="26606"/>
          <ac:spMkLst>
            <pc:docMk/>
            <pc:sldMk cId="2362712494" sldId="262"/>
            <ac:spMk id="51" creationId="{D119F4C9-3CEC-C8C9-9E04-79BE8A3BF3F7}"/>
          </ac:spMkLst>
        </pc:spChg>
        <pc:spChg chg="add del">
          <ac:chgData name="Line Marleine Meto‘o" userId="09d4810ef95d2ded" providerId="LiveId" clId="{4D9A763A-C743-49A5-9550-397F1DA7F46B}" dt="2024-06-29T05:31:53.783" v="177" actId="26606"/>
          <ac:spMkLst>
            <pc:docMk/>
            <pc:sldMk cId="2362712494" sldId="262"/>
            <ac:spMk id="56" creationId="{4BC99CB9-DDAD-44A2-8A1C-E3AF4E72DF5C}"/>
          </ac:spMkLst>
        </pc:spChg>
        <pc:spChg chg="add del">
          <ac:chgData name="Line Marleine Meto‘o" userId="09d4810ef95d2ded" providerId="LiveId" clId="{4D9A763A-C743-49A5-9550-397F1DA7F46B}" dt="2024-06-29T05:31:53.783" v="177" actId="26606"/>
          <ac:spMkLst>
            <pc:docMk/>
            <pc:sldMk cId="2362712494" sldId="262"/>
            <ac:spMk id="57" creationId="{64053CBF-3932-45FF-8285-EE5146085F3A}"/>
          </ac:spMkLst>
        </pc:spChg>
        <pc:spChg chg="add del mod">
          <ac:chgData name="Line Marleine Meto‘o" userId="09d4810ef95d2ded" providerId="LiveId" clId="{4D9A763A-C743-49A5-9550-397F1DA7F46B}" dt="2024-06-29T05:31:53.783" v="177" actId="26606"/>
          <ac:spMkLst>
            <pc:docMk/>
            <pc:sldMk cId="2362712494" sldId="262"/>
            <ac:spMk id="62" creationId="{D119F4C9-3CEC-C8C9-9E04-79BE8A3BF3F7}"/>
          </ac:spMkLst>
        </pc:spChg>
        <pc:spChg chg="add del">
          <ac:chgData name="Line Marleine Meto‘o" userId="09d4810ef95d2ded" providerId="LiveId" clId="{4D9A763A-C743-49A5-9550-397F1DA7F46B}" dt="2024-06-29T08:13:44.071" v="1702" actId="26606"/>
          <ac:spMkLst>
            <pc:docMk/>
            <pc:sldMk cId="2362712494" sldId="262"/>
            <ac:spMk id="64" creationId="{20586029-32A0-47E5-9AEC-AE3ABA6B94D0}"/>
          </ac:spMkLst>
        </pc:spChg>
        <pc:spChg chg="add del">
          <ac:chgData name="Line Marleine Meto‘o" userId="09d4810ef95d2ded" providerId="LiveId" clId="{4D9A763A-C743-49A5-9550-397F1DA7F46B}" dt="2024-06-29T08:14:02.566" v="1704" actId="26606"/>
          <ac:spMkLst>
            <pc:docMk/>
            <pc:sldMk cId="2362712494" sldId="262"/>
            <ac:spMk id="65" creationId="{39E8235E-135E-4261-8F54-2B316E493C42}"/>
          </ac:spMkLst>
        </pc:spChg>
        <pc:spChg chg="add del">
          <ac:chgData name="Line Marleine Meto‘o" userId="09d4810ef95d2ded" providerId="LiveId" clId="{4D9A763A-C743-49A5-9550-397F1DA7F46B}" dt="2024-06-29T08:14:02.566" v="1704" actId="26606"/>
          <ac:spMkLst>
            <pc:docMk/>
            <pc:sldMk cId="2362712494" sldId="262"/>
            <ac:spMk id="66" creationId="{D4ED8EC3-4D57-4620-93CE-4E6661F09A3E}"/>
          </ac:spMkLst>
        </pc:spChg>
        <pc:spChg chg="add del">
          <ac:chgData name="Line Marleine Meto‘o" userId="09d4810ef95d2ded" providerId="LiveId" clId="{4D9A763A-C743-49A5-9550-397F1DA7F46B}" dt="2024-06-29T08:14:02.566" v="1704" actId="26606"/>
          <ac:spMkLst>
            <pc:docMk/>
            <pc:sldMk cId="2362712494" sldId="262"/>
            <ac:spMk id="68" creationId="{F78382DC-4207-465E-B379-1E16448AA222}"/>
          </ac:spMkLst>
        </pc:spChg>
        <pc:spChg chg="add">
          <ac:chgData name="Line Marleine Meto‘o" userId="09d4810ef95d2ded" providerId="LiveId" clId="{4D9A763A-C743-49A5-9550-397F1DA7F46B}" dt="2024-06-29T08:14:49.412" v="1713" actId="26606"/>
          <ac:spMkLst>
            <pc:docMk/>
            <pc:sldMk cId="2362712494" sldId="262"/>
            <ac:spMk id="70" creationId="{A169D286-F4D7-4C8B-A6BD-D05384C7F1D8}"/>
          </ac:spMkLst>
        </pc:spChg>
        <pc:spChg chg="add del">
          <ac:chgData name="Line Marleine Meto‘o" userId="09d4810ef95d2ded" providerId="LiveId" clId="{4D9A763A-C743-49A5-9550-397F1DA7F46B}" dt="2024-06-29T05:31:50.966" v="174" actId="26606"/>
          <ac:spMkLst>
            <pc:docMk/>
            <pc:sldMk cId="2362712494" sldId="262"/>
            <ac:spMk id="71" creationId="{F837543A-6020-4505-A233-C9DB4BF74011}"/>
          </ac:spMkLst>
        </pc:spChg>
        <pc:spChg chg="add del">
          <ac:chgData name="Line Marleine Meto‘o" userId="09d4810ef95d2ded" providerId="LiveId" clId="{4D9A763A-C743-49A5-9550-397F1DA7F46B}" dt="2024-06-29T05:31:50.966" v="174" actId="26606"/>
          <ac:spMkLst>
            <pc:docMk/>
            <pc:sldMk cId="2362712494" sldId="262"/>
            <ac:spMk id="73" creationId="{35B16301-FB18-48BA-A6DD-C37CAF6F9A18}"/>
          </ac:spMkLst>
        </pc:spChg>
        <pc:spChg chg="add">
          <ac:chgData name="Line Marleine Meto‘o" userId="09d4810ef95d2ded" providerId="LiveId" clId="{4D9A763A-C743-49A5-9550-397F1DA7F46B}" dt="2024-06-29T08:14:49.412" v="1713" actId="26606"/>
          <ac:spMkLst>
            <pc:docMk/>
            <pc:sldMk cId="2362712494" sldId="262"/>
            <ac:spMk id="74" creationId="{39E8235E-135E-4261-8F54-2B316E493C42}"/>
          </ac:spMkLst>
        </pc:spChg>
        <pc:spChg chg="add del">
          <ac:chgData name="Line Marleine Meto‘o" userId="09d4810ef95d2ded" providerId="LiveId" clId="{4D9A763A-C743-49A5-9550-397F1DA7F46B}" dt="2024-06-29T05:31:50.966" v="174" actId="26606"/>
          <ac:spMkLst>
            <pc:docMk/>
            <pc:sldMk cId="2362712494" sldId="262"/>
            <ac:spMk id="75" creationId="{C3C0D90E-074A-4F52-9B11-B52BEF4BCBE5}"/>
          </ac:spMkLst>
        </pc:spChg>
        <pc:spChg chg="add del">
          <ac:chgData name="Line Marleine Meto‘o" userId="09d4810ef95d2ded" providerId="LiveId" clId="{4D9A763A-C743-49A5-9550-397F1DA7F46B}" dt="2024-06-29T05:31:50.966" v="174" actId="26606"/>
          <ac:spMkLst>
            <pc:docMk/>
            <pc:sldMk cId="2362712494" sldId="262"/>
            <ac:spMk id="77" creationId="{CABBD4C1-E6F8-46F6-8152-A8A97490BF4D}"/>
          </ac:spMkLst>
        </pc:spChg>
        <pc:spChg chg="add del">
          <ac:chgData name="Line Marleine Meto‘o" userId="09d4810ef95d2ded" providerId="LiveId" clId="{4D9A763A-C743-49A5-9550-397F1DA7F46B}" dt="2024-06-29T05:31:50.966" v="174" actId="26606"/>
          <ac:spMkLst>
            <pc:docMk/>
            <pc:sldMk cId="2362712494" sldId="262"/>
            <ac:spMk id="79" creationId="{83BA5EF5-1FE9-4BF9-83BB-269BCDDF6156}"/>
          </ac:spMkLst>
        </pc:spChg>
        <pc:spChg chg="add del">
          <ac:chgData name="Line Marleine Meto‘o" userId="09d4810ef95d2ded" providerId="LiveId" clId="{4D9A763A-C743-49A5-9550-397F1DA7F46B}" dt="2024-06-29T05:39:07.942" v="212" actId="26606"/>
          <ac:spMkLst>
            <pc:docMk/>
            <pc:sldMk cId="2362712494" sldId="262"/>
            <ac:spMk id="82" creationId="{56827C3C-D52F-46CE-A441-3CD6A1A6A0A2}"/>
          </ac:spMkLst>
        </pc:spChg>
        <pc:spChg chg="add del">
          <ac:chgData name="Line Marleine Meto‘o" userId="09d4810ef95d2ded" providerId="LiveId" clId="{4D9A763A-C743-49A5-9550-397F1DA7F46B}" dt="2024-06-29T05:31:50.966" v="174" actId="26606"/>
          <ac:spMkLst>
            <pc:docMk/>
            <pc:sldMk cId="2362712494" sldId="262"/>
            <ac:spMk id="83" creationId="{88853921-7BC9-4BDE-ACAB-133C683C82D6}"/>
          </ac:spMkLst>
        </pc:spChg>
        <pc:spChg chg="add del">
          <ac:chgData name="Line Marleine Meto‘o" userId="09d4810ef95d2ded" providerId="LiveId" clId="{4D9A763A-C743-49A5-9550-397F1DA7F46B}" dt="2024-06-29T05:39:07.942" v="212" actId="26606"/>
          <ac:spMkLst>
            <pc:docMk/>
            <pc:sldMk cId="2362712494" sldId="262"/>
            <ac:spMk id="84" creationId="{F52A8B51-0A89-497B-B882-6658E029A3F9}"/>
          </ac:spMkLst>
        </pc:spChg>
        <pc:spChg chg="add del">
          <ac:chgData name="Line Marleine Meto‘o" userId="09d4810ef95d2ded" providerId="LiveId" clId="{4D9A763A-C743-49A5-9550-397F1DA7F46B}" dt="2024-06-29T05:31:50.966" v="174" actId="26606"/>
          <ac:spMkLst>
            <pc:docMk/>
            <pc:sldMk cId="2362712494" sldId="262"/>
            <ac:spMk id="85" creationId="{09192968-3AE7-4470-A61C-97294BB92731}"/>
          </ac:spMkLst>
        </pc:spChg>
        <pc:spChg chg="add del">
          <ac:chgData name="Line Marleine Meto‘o" userId="09d4810ef95d2ded" providerId="LiveId" clId="{4D9A763A-C743-49A5-9550-397F1DA7F46B}" dt="2024-06-29T05:39:07.942" v="212" actId="26606"/>
          <ac:spMkLst>
            <pc:docMk/>
            <pc:sldMk cId="2362712494" sldId="262"/>
            <ac:spMk id="86" creationId="{EB1CEFBF-6F09-4052-862B-E219DA15757E}"/>
          </ac:spMkLst>
        </pc:spChg>
        <pc:spChg chg="add del">
          <ac:chgData name="Line Marleine Meto‘o" userId="09d4810ef95d2ded" providerId="LiveId" clId="{4D9A763A-C743-49A5-9550-397F1DA7F46B}" dt="2024-06-29T05:31:50.966" v="174" actId="26606"/>
          <ac:spMkLst>
            <pc:docMk/>
            <pc:sldMk cId="2362712494" sldId="262"/>
            <ac:spMk id="87" creationId="{3AB72E55-43E4-4356-BFE8-E2102CB0B505}"/>
          </ac:spMkLst>
        </pc:spChg>
        <pc:spChg chg="add del">
          <ac:chgData name="Line Marleine Meto‘o" userId="09d4810ef95d2ded" providerId="LiveId" clId="{4D9A763A-C743-49A5-9550-397F1DA7F46B}" dt="2024-06-29T05:39:07.942" v="212" actId="26606"/>
          <ac:spMkLst>
            <pc:docMk/>
            <pc:sldMk cId="2362712494" sldId="262"/>
            <ac:spMk id="88" creationId="{BCB5D417-2A71-445D-B4C7-9E814D633D33}"/>
          </ac:spMkLst>
        </pc:spChg>
        <pc:spChg chg="add del">
          <ac:chgData name="Line Marleine Meto‘o" userId="09d4810ef95d2ded" providerId="LiveId" clId="{4D9A763A-C743-49A5-9550-397F1DA7F46B}" dt="2024-06-29T05:31:53.779" v="176" actId="26606"/>
          <ac:spMkLst>
            <pc:docMk/>
            <pc:sldMk cId="2362712494" sldId="262"/>
            <ac:spMk id="89" creationId="{5C8908E2-EE49-44D2-9428-A28D2312A8D5}"/>
          </ac:spMkLst>
        </pc:spChg>
        <pc:spChg chg="add del">
          <ac:chgData name="Line Marleine Meto‘o" userId="09d4810ef95d2ded" providerId="LiveId" clId="{4D9A763A-C743-49A5-9550-397F1DA7F46B}" dt="2024-06-29T05:39:12.164" v="214" actId="26606"/>
          <ac:spMkLst>
            <pc:docMk/>
            <pc:sldMk cId="2362712494" sldId="262"/>
            <ac:spMk id="91" creationId="{0AA75791-ABD6-45E2-B58A-77112BD0F85A}"/>
          </ac:spMkLst>
        </pc:spChg>
        <pc:spChg chg="add del">
          <ac:chgData name="Line Marleine Meto‘o" userId="09d4810ef95d2ded" providerId="LiveId" clId="{4D9A763A-C743-49A5-9550-397F1DA7F46B}" dt="2024-06-29T05:31:53.779" v="176" actId="26606"/>
          <ac:spMkLst>
            <pc:docMk/>
            <pc:sldMk cId="2362712494" sldId="262"/>
            <ac:spMk id="92" creationId="{BD92035A-AA2F-4CD8-A556-1CE8BDEC75BD}"/>
          </ac:spMkLst>
        </pc:spChg>
        <pc:spChg chg="add del">
          <ac:chgData name="Line Marleine Meto‘o" userId="09d4810ef95d2ded" providerId="LiveId" clId="{4D9A763A-C743-49A5-9550-397F1DA7F46B}" dt="2024-06-29T05:31:53.779" v="176" actId="26606"/>
          <ac:spMkLst>
            <pc:docMk/>
            <pc:sldMk cId="2362712494" sldId="262"/>
            <ac:spMk id="93" creationId="{ED888B23-07FA-482A-96DF-47E31AF1A603}"/>
          </ac:spMkLst>
        </pc:spChg>
        <pc:spChg chg="add del">
          <ac:chgData name="Line Marleine Meto‘o" userId="09d4810ef95d2ded" providerId="LiveId" clId="{4D9A763A-C743-49A5-9550-397F1DA7F46B}" dt="2024-06-29T05:32:47.329" v="180" actId="6264"/>
          <ac:spMkLst>
            <pc:docMk/>
            <pc:sldMk cId="2362712494" sldId="262"/>
            <ac:spMk id="95" creationId="{5E7AA7E8-8006-4E1F-A566-FCF37EE6F35D}"/>
          </ac:spMkLst>
        </pc:spChg>
        <pc:spChg chg="add">
          <ac:chgData name="Line Marleine Meto‘o" userId="09d4810ef95d2ded" providerId="LiveId" clId="{4D9A763A-C743-49A5-9550-397F1DA7F46B}" dt="2024-06-29T08:14:49.412" v="1713" actId="26606"/>
          <ac:spMkLst>
            <pc:docMk/>
            <pc:sldMk cId="2362712494" sldId="262"/>
            <ac:spMk id="97" creationId="{D4ED8EC3-4D57-4620-93CE-4E6661F09A3E}"/>
          </ac:spMkLst>
        </pc:spChg>
        <pc:spChg chg="add">
          <ac:chgData name="Line Marleine Meto‘o" userId="09d4810ef95d2ded" providerId="LiveId" clId="{4D9A763A-C743-49A5-9550-397F1DA7F46B}" dt="2024-06-29T08:14:49.412" v="1713" actId="26606"/>
          <ac:spMkLst>
            <pc:docMk/>
            <pc:sldMk cId="2362712494" sldId="262"/>
            <ac:spMk id="98" creationId="{83BCB34A-2F40-4F41-8488-A134C1C155B7}"/>
          </ac:spMkLst>
        </pc:spChg>
        <pc:spChg chg="add del">
          <ac:chgData name="Line Marleine Meto‘o" userId="09d4810ef95d2ded" providerId="LiveId" clId="{4D9A763A-C743-49A5-9550-397F1DA7F46B}" dt="2024-06-29T05:39:12.164" v="214" actId="26606"/>
          <ac:spMkLst>
            <pc:docMk/>
            <pc:sldMk cId="2362712494" sldId="262"/>
            <ac:spMk id="99" creationId="{C4BFB5A5-18FB-B08B-15AA-C159D7428959}"/>
          </ac:spMkLst>
        </pc:spChg>
        <pc:spChg chg="add">
          <ac:chgData name="Line Marleine Meto‘o" userId="09d4810ef95d2ded" providerId="LiveId" clId="{4D9A763A-C743-49A5-9550-397F1DA7F46B}" dt="2024-06-29T08:14:49.412" v="1713" actId="26606"/>
          <ac:spMkLst>
            <pc:docMk/>
            <pc:sldMk cId="2362712494" sldId="262"/>
            <ac:spMk id="100" creationId="{F78382DC-4207-465E-B379-1E16448AA222}"/>
          </ac:spMkLst>
        </pc:spChg>
        <pc:spChg chg="add del">
          <ac:chgData name="Line Marleine Meto‘o" userId="09d4810ef95d2ded" providerId="LiveId" clId="{4D9A763A-C743-49A5-9550-397F1DA7F46B}" dt="2024-06-29T06:08:27.124" v="296" actId="26606"/>
          <ac:spMkLst>
            <pc:docMk/>
            <pc:sldMk cId="2362712494" sldId="262"/>
            <ac:spMk id="101" creationId="{B4A3B8E8-8B6F-42FE-A423-AD8A638A2C30}"/>
          </ac:spMkLst>
        </pc:spChg>
        <pc:spChg chg="add del mod ord">
          <ac:chgData name="Line Marleine Meto‘o" userId="09d4810ef95d2ded" providerId="LiveId" clId="{4D9A763A-C743-49A5-9550-397F1DA7F46B}" dt="2024-06-29T07:11:26.323" v="1110" actId="478"/>
          <ac:spMkLst>
            <pc:docMk/>
            <pc:sldMk cId="2362712494" sldId="262"/>
            <ac:spMk id="105" creationId="{E7812D9F-A0A3-B2EF-46C2-3723DF534D63}"/>
          </ac:spMkLst>
        </pc:spChg>
        <pc:spChg chg="add del mod">
          <ac:chgData name="Line Marleine Meto‘o" userId="09d4810ef95d2ded" providerId="LiveId" clId="{4D9A763A-C743-49A5-9550-397F1DA7F46B}" dt="2024-06-29T07:11:35.082" v="1112" actId="478"/>
          <ac:spMkLst>
            <pc:docMk/>
            <pc:sldMk cId="2362712494" sldId="262"/>
            <ac:spMk id="108" creationId="{AFAFF1C9-7DC1-B022-4807-3B93F7AAB7A2}"/>
          </ac:spMkLst>
        </pc:spChg>
        <pc:spChg chg="add del">
          <ac:chgData name="Line Marleine Meto‘o" userId="09d4810ef95d2ded" providerId="LiveId" clId="{4D9A763A-C743-49A5-9550-397F1DA7F46B}" dt="2024-06-29T05:54:06.462" v="249" actId="26606"/>
          <ac:spMkLst>
            <pc:docMk/>
            <pc:sldMk cId="2362712494" sldId="262"/>
            <ac:spMk id="115" creationId="{3B438362-1E1E-4C62-A99E-4134CB16366C}"/>
          </ac:spMkLst>
        </pc:spChg>
        <pc:spChg chg="add del">
          <ac:chgData name="Line Marleine Meto‘o" userId="09d4810ef95d2ded" providerId="LiveId" clId="{4D9A763A-C743-49A5-9550-397F1DA7F46B}" dt="2024-06-29T05:53:55.235" v="245" actId="26606"/>
          <ac:spMkLst>
            <pc:docMk/>
            <pc:sldMk cId="2362712494" sldId="262"/>
            <ac:spMk id="116" creationId="{0AA75791-ABD6-45E2-B58A-77112BD0F85A}"/>
          </ac:spMkLst>
        </pc:spChg>
        <pc:spChg chg="add del">
          <ac:chgData name="Line Marleine Meto‘o" userId="09d4810ef95d2ded" providerId="LiveId" clId="{4D9A763A-C743-49A5-9550-397F1DA7F46B}" dt="2024-06-29T05:53:58.538" v="247" actId="26606"/>
          <ac:spMkLst>
            <pc:docMk/>
            <pc:sldMk cId="2362712494" sldId="262"/>
            <ac:spMk id="119" creationId="{B4A3B8E8-8B6F-42FE-A423-AD8A638A2C30}"/>
          </ac:spMkLst>
        </pc:spChg>
        <pc:spChg chg="add del">
          <ac:chgData name="Line Marleine Meto‘o" userId="09d4810ef95d2ded" providerId="LiveId" clId="{4D9A763A-C743-49A5-9550-397F1DA7F46B}" dt="2024-06-29T05:54:09.247" v="251" actId="26606"/>
          <ac:spMkLst>
            <pc:docMk/>
            <pc:sldMk cId="2362712494" sldId="262"/>
            <ac:spMk id="121" creationId="{D1B80E9C-CF8A-440B-B8F5-54BF121BF458}"/>
          </ac:spMkLst>
        </pc:spChg>
        <pc:spChg chg="add del">
          <ac:chgData name="Line Marleine Meto‘o" userId="09d4810ef95d2ded" providerId="LiveId" clId="{4D9A763A-C743-49A5-9550-397F1DA7F46B}" dt="2024-06-29T05:55:09.997" v="273" actId="26606"/>
          <ac:spMkLst>
            <pc:docMk/>
            <pc:sldMk cId="2362712494" sldId="262"/>
            <ac:spMk id="122" creationId="{E19AE5D7-7DEA-4F95-852E-A9CC3D231AD9}"/>
          </ac:spMkLst>
        </pc:spChg>
        <pc:spChg chg="add del">
          <ac:chgData name="Line Marleine Meto‘o" userId="09d4810ef95d2ded" providerId="LiveId" clId="{4D9A763A-C743-49A5-9550-397F1DA7F46B}" dt="2024-06-29T05:54:06.462" v="249" actId="26606"/>
          <ac:spMkLst>
            <pc:docMk/>
            <pc:sldMk cId="2362712494" sldId="262"/>
            <ac:spMk id="123" creationId="{1135A26D-9D47-467E-91F1-31149BF0D213}"/>
          </ac:spMkLst>
        </pc:spChg>
        <pc:spChg chg="add del">
          <ac:chgData name="Line Marleine Meto‘o" userId="09d4810ef95d2ded" providerId="LiveId" clId="{4D9A763A-C743-49A5-9550-397F1DA7F46B}" dt="2024-06-29T05:54:06.462" v="249" actId="26606"/>
          <ac:spMkLst>
            <pc:docMk/>
            <pc:sldMk cId="2362712494" sldId="262"/>
            <ac:spMk id="124" creationId="{CB147A70-DC29-4DDF-A34C-2B82C6E2295E}"/>
          </ac:spMkLst>
        </pc:spChg>
        <pc:spChg chg="add del">
          <ac:chgData name="Line Marleine Meto‘o" userId="09d4810ef95d2ded" providerId="LiveId" clId="{4D9A763A-C743-49A5-9550-397F1DA7F46B}" dt="2024-06-29T05:54:06.462" v="249" actId="26606"/>
          <ac:spMkLst>
            <pc:docMk/>
            <pc:sldMk cId="2362712494" sldId="262"/>
            <ac:spMk id="125" creationId="{6C077334-5571-4B83-A83E-4CCCFA7B5E8A}"/>
          </ac:spMkLst>
        </pc:spChg>
        <pc:spChg chg="add del">
          <ac:chgData name="Line Marleine Meto‘o" userId="09d4810ef95d2ded" providerId="LiveId" clId="{4D9A763A-C743-49A5-9550-397F1DA7F46B}" dt="2024-06-29T05:54:06.462" v="249" actId="26606"/>
          <ac:spMkLst>
            <pc:docMk/>
            <pc:sldMk cId="2362712494" sldId="262"/>
            <ac:spMk id="126" creationId="{4D3DC50D-CA0F-48F9-B17E-20D8669AA4E0}"/>
          </ac:spMkLst>
        </pc:spChg>
        <pc:spChg chg="add del">
          <ac:chgData name="Line Marleine Meto‘o" userId="09d4810ef95d2ded" providerId="LiveId" clId="{4D9A763A-C743-49A5-9550-397F1DA7F46B}" dt="2024-06-29T05:54:06.462" v="249" actId="26606"/>
          <ac:spMkLst>
            <pc:docMk/>
            <pc:sldMk cId="2362712494" sldId="262"/>
            <ac:spMk id="127" creationId="{D1B80E9C-CF8A-440B-B8F5-54BF121BF458}"/>
          </ac:spMkLst>
        </pc:spChg>
        <pc:spChg chg="add del">
          <ac:chgData name="Line Marleine Meto‘o" userId="09d4810ef95d2ded" providerId="LiveId" clId="{4D9A763A-C743-49A5-9550-397F1DA7F46B}" dt="2024-06-29T05:54:09.247" v="251" actId="26606"/>
          <ac:spMkLst>
            <pc:docMk/>
            <pc:sldMk cId="2362712494" sldId="262"/>
            <ac:spMk id="129" creationId="{9E9F2A28-69A3-4945-B6B6-C2E4A6C55373}"/>
          </ac:spMkLst>
        </pc:spChg>
        <pc:spChg chg="add del">
          <ac:chgData name="Line Marleine Meto‘o" userId="09d4810ef95d2ded" providerId="LiveId" clId="{4D9A763A-C743-49A5-9550-397F1DA7F46B}" dt="2024-06-29T05:54:09.247" v="251" actId="26606"/>
          <ac:spMkLst>
            <pc:docMk/>
            <pc:sldMk cId="2362712494" sldId="262"/>
            <ac:spMk id="130" creationId="{CB147A70-DC29-4DDF-A34C-2B82C6E2295E}"/>
          </ac:spMkLst>
        </pc:spChg>
        <pc:spChg chg="add del">
          <ac:chgData name="Line Marleine Meto‘o" userId="09d4810ef95d2ded" providerId="LiveId" clId="{4D9A763A-C743-49A5-9550-397F1DA7F46B}" dt="2024-06-29T05:54:09.247" v="251" actId="26606"/>
          <ac:spMkLst>
            <pc:docMk/>
            <pc:sldMk cId="2362712494" sldId="262"/>
            <ac:spMk id="131" creationId="{3B438362-1E1E-4C62-A99E-4134CB16366C}"/>
          </ac:spMkLst>
        </pc:spChg>
        <pc:spChg chg="add del">
          <ac:chgData name="Line Marleine Meto‘o" userId="09d4810ef95d2ded" providerId="LiveId" clId="{4D9A763A-C743-49A5-9550-397F1DA7F46B}" dt="2024-06-29T05:54:09.247" v="251" actId="26606"/>
          <ac:spMkLst>
            <pc:docMk/>
            <pc:sldMk cId="2362712494" sldId="262"/>
            <ac:spMk id="132" creationId="{6C077334-5571-4B83-A83E-4CCCFA7B5E8A}"/>
          </ac:spMkLst>
        </pc:spChg>
        <pc:spChg chg="add del">
          <ac:chgData name="Line Marleine Meto‘o" userId="09d4810ef95d2ded" providerId="LiveId" clId="{4D9A763A-C743-49A5-9550-397F1DA7F46B}" dt="2024-06-29T05:54:09.247" v="251" actId="26606"/>
          <ac:spMkLst>
            <pc:docMk/>
            <pc:sldMk cId="2362712494" sldId="262"/>
            <ac:spMk id="133" creationId="{4D3DC50D-CA0F-48F9-B17E-20D8669AA4E0}"/>
          </ac:spMkLst>
        </pc:spChg>
        <pc:spChg chg="add del">
          <ac:chgData name="Line Marleine Meto‘o" userId="09d4810ef95d2ded" providerId="LiveId" clId="{4D9A763A-C743-49A5-9550-397F1DA7F46B}" dt="2024-06-29T05:54:13.052" v="253" actId="26606"/>
          <ac:spMkLst>
            <pc:docMk/>
            <pc:sldMk cId="2362712494" sldId="262"/>
            <ac:spMk id="135" creationId="{9D25F302-27C5-414F-97F8-6EA0A6C028BA}"/>
          </ac:spMkLst>
        </pc:spChg>
        <pc:spChg chg="add del">
          <ac:chgData name="Line Marleine Meto‘o" userId="09d4810ef95d2ded" providerId="LiveId" clId="{4D9A763A-C743-49A5-9550-397F1DA7F46B}" dt="2024-06-29T05:54:13.052" v="253" actId="26606"/>
          <ac:spMkLst>
            <pc:docMk/>
            <pc:sldMk cId="2362712494" sldId="262"/>
            <ac:spMk id="136" creationId="{830A36F8-48C2-4842-A87B-8CE8DF4E7FD2}"/>
          </ac:spMkLst>
        </pc:spChg>
        <pc:spChg chg="add del">
          <ac:chgData name="Line Marleine Meto‘o" userId="09d4810ef95d2ded" providerId="LiveId" clId="{4D9A763A-C743-49A5-9550-397F1DA7F46B}" dt="2024-06-29T05:54:13.052" v="253" actId="26606"/>
          <ac:spMkLst>
            <pc:docMk/>
            <pc:sldMk cId="2362712494" sldId="262"/>
            <ac:spMk id="137" creationId="{086A5A31-B10A-4793-84D4-D785959AE5B8}"/>
          </ac:spMkLst>
        </pc:spChg>
        <pc:spChg chg="add del">
          <ac:chgData name="Line Marleine Meto‘o" userId="09d4810ef95d2ded" providerId="LiveId" clId="{4D9A763A-C743-49A5-9550-397F1DA7F46B}" dt="2024-06-29T05:54:17.781" v="255" actId="26606"/>
          <ac:spMkLst>
            <pc:docMk/>
            <pc:sldMk cId="2362712494" sldId="262"/>
            <ac:spMk id="139" creationId="{DDF8DF4C-C40C-415A-9FAB-EA8589383C96}"/>
          </ac:spMkLst>
        </pc:spChg>
        <pc:spChg chg="add del">
          <ac:chgData name="Line Marleine Meto‘o" userId="09d4810ef95d2ded" providerId="LiveId" clId="{4D9A763A-C743-49A5-9550-397F1DA7F46B}" dt="2024-06-29T05:54:17.781" v="255" actId="26606"/>
          <ac:spMkLst>
            <pc:docMk/>
            <pc:sldMk cId="2362712494" sldId="262"/>
            <ac:spMk id="140" creationId="{2C983D28-9A7B-4B20-B69F-12D108C99285}"/>
          </ac:spMkLst>
        </pc:spChg>
        <pc:spChg chg="add del">
          <ac:chgData name="Line Marleine Meto‘o" userId="09d4810ef95d2ded" providerId="LiveId" clId="{4D9A763A-C743-49A5-9550-397F1DA7F46B}" dt="2024-06-29T05:54:39.587" v="265" actId="26606"/>
          <ac:spMkLst>
            <pc:docMk/>
            <pc:sldMk cId="2362712494" sldId="262"/>
            <ac:spMk id="146" creationId="{D665D759-2DF8-4D47-8386-4BA28901A79D}"/>
          </ac:spMkLst>
        </pc:spChg>
        <pc:spChg chg="add del">
          <ac:chgData name="Line Marleine Meto‘o" userId="09d4810ef95d2ded" providerId="LiveId" clId="{4D9A763A-C743-49A5-9550-397F1DA7F46B}" dt="2024-06-29T05:54:20.892" v="257" actId="26606"/>
          <ac:spMkLst>
            <pc:docMk/>
            <pc:sldMk cId="2362712494" sldId="262"/>
            <ac:spMk id="149" creationId="{B00278AE-C62A-3610-2127-E5F5BEDC2228}"/>
          </ac:spMkLst>
        </pc:spChg>
        <pc:spChg chg="add del">
          <ac:chgData name="Line Marleine Meto‘o" userId="09d4810ef95d2ded" providerId="LiveId" clId="{4D9A763A-C743-49A5-9550-397F1DA7F46B}" dt="2024-06-29T05:54:26.239" v="259" actId="26606"/>
          <ac:spMkLst>
            <pc:docMk/>
            <pc:sldMk cId="2362712494" sldId="262"/>
            <ac:spMk id="152" creationId="{0D7B6173-1D58-48E2-83CF-37350F315F75}"/>
          </ac:spMkLst>
        </pc:spChg>
        <pc:spChg chg="add del">
          <ac:chgData name="Line Marleine Meto‘o" userId="09d4810ef95d2ded" providerId="LiveId" clId="{4D9A763A-C743-49A5-9550-397F1DA7F46B}" dt="2024-06-29T05:54:26.239" v="259" actId="26606"/>
          <ac:spMkLst>
            <pc:docMk/>
            <pc:sldMk cId="2362712494" sldId="262"/>
            <ac:spMk id="153" creationId="{2F36CA75-CFBF-4844-B719-8FE9EBADA9AF}"/>
          </ac:spMkLst>
        </pc:spChg>
        <pc:spChg chg="add del">
          <ac:chgData name="Line Marleine Meto‘o" userId="09d4810ef95d2ded" providerId="LiveId" clId="{4D9A763A-C743-49A5-9550-397F1DA7F46B}" dt="2024-06-29T05:54:26.239" v="259" actId="26606"/>
          <ac:spMkLst>
            <pc:docMk/>
            <pc:sldMk cId="2362712494" sldId="262"/>
            <ac:spMk id="154" creationId="{3D4A84B9-E564-4DD0-97F8-DBF1C460C28A}"/>
          </ac:spMkLst>
        </pc:spChg>
        <pc:spChg chg="add del">
          <ac:chgData name="Line Marleine Meto‘o" userId="09d4810ef95d2ded" providerId="LiveId" clId="{4D9A763A-C743-49A5-9550-397F1DA7F46B}" dt="2024-06-29T05:54:26.239" v="259" actId="26606"/>
          <ac:spMkLst>
            <pc:docMk/>
            <pc:sldMk cId="2362712494" sldId="262"/>
            <ac:spMk id="155" creationId="{102382E0-0A09-46AE-B955-B911CAFE7F00}"/>
          </ac:spMkLst>
        </pc:spChg>
        <pc:spChg chg="add del">
          <ac:chgData name="Line Marleine Meto‘o" userId="09d4810ef95d2ded" providerId="LiveId" clId="{4D9A763A-C743-49A5-9550-397F1DA7F46B}" dt="2024-06-29T05:54:26.239" v="259" actId="26606"/>
          <ac:spMkLst>
            <pc:docMk/>
            <pc:sldMk cId="2362712494" sldId="262"/>
            <ac:spMk id="156" creationId="{7DE75D4A-0965-4973-BE75-DECCAC9A9614}"/>
          </ac:spMkLst>
        </pc:spChg>
        <pc:spChg chg="add del">
          <ac:chgData name="Line Marleine Meto‘o" userId="09d4810ef95d2ded" providerId="LiveId" clId="{4D9A763A-C743-49A5-9550-397F1DA7F46B}" dt="2024-06-29T05:54:28.548" v="261" actId="26606"/>
          <ac:spMkLst>
            <pc:docMk/>
            <pc:sldMk cId="2362712494" sldId="262"/>
            <ac:spMk id="159" creationId="{959C6B72-F8E6-4281-8F3E-93FC0DC98039}"/>
          </ac:spMkLst>
        </pc:spChg>
        <pc:spChg chg="add del">
          <ac:chgData name="Line Marleine Meto‘o" userId="09d4810ef95d2ded" providerId="LiveId" clId="{4D9A763A-C743-49A5-9550-397F1DA7F46B}" dt="2024-06-29T05:54:28.548" v="261" actId="26606"/>
          <ac:spMkLst>
            <pc:docMk/>
            <pc:sldMk cId="2362712494" sldId="262"/>
            <ac:spMk id="160" creationId="{490234EE-E0D8-4805-9227-CCEAC601691F}"/>
          </ac:spMkLst>
        </pc:spChg>
        <pc:spChg chg="add del">
          <ac:chgData name="Line Marleine Meto‘o" userId="09d4810ef95d2ded" providerId="LiveId" clId="{4D9A763A-C743-49A5-9550-397F1DA7F46B}" dt="2024-06-29T05:54:37.321" v="263" actId="26606"/>
          <ac:spMkLst>
            <pc:docMk/>
            <pc:sldMk cId="2362712494" sldId="262"/>
            <ac:spMk id="162" creationId="{ADC09A0A-5EF7-45F4-B8EE-54903540B378}"/>
          </ac:spMkLst>
        </pc:spChg>
        <pc:spChg chg="add del">
          <ac:chgData name="Line Marleine Meto‘o" userId="09d4810ef95d2ded" providerId="LiveId" clId="{4D9A763A-C743-49A5-9550-397F1DA7F46B}" dt="2024-06-29T05:54:39.587" v="265" actId="26606"/>
          <ac:spMkLst>
            <pc:docMk/>
            <pc:sldMk cId="2362712494" sldId="262"/>
            <ac:spMk id="164" creationId="{3C915414-2809-4735-A560-0D5FE66700D8}"/>
          </ac:spMkLst>
        </pc:spChg>
        <pc:spChg chg="add del">
          <ac:chgData name="Line Marleine Meto‘o" userId="09d4810ef95d2ded" providerId="LiveId" clId="{4D9A763A-C743-49A5-9550-397F1DA7F46B}" dt="2024-06-29T05:54:39.587" v="265" actId="26606"/>
          <ac:spMkLst>
            <pc:docMk/>
            <pc:sldMk cId="2362712494" sldId="262"/>
            <ac:spMk id="186" creationId="{104952BC-03A6-465F-B295-B05E9D25918A}"/>
          </ac:spMkLst>
        </pc:spChg>
        <pc:spChg chg="add del">
          <ac:chgData name="Line Marleine Meto‘o" userId="09d4810ef95d2ded" providerId="LiveId" clId="{4D9A763A-C743-49A5-9550-397F1DA7F46B}" dt="2024-06-29T05:54:48.861" v="267" actId="26606"/>
          <ac:spMkLst>
            <pc:docMk/>
            <pc:sldMk cId="2362712494" sldId="262"/>
            <ac:spMk id="189" creationId="{A016CB47-C4D4-4332-9ED0-DBB916252F76}"/>
          </ac:spMkLst>
        </pc:spChg>
        <pc:spChg chg="add del">
          <ac:chgData name="Line Marleine Meto‘o" userId="09d4810ef95d2ded" providerId="LiveId" clId="{4D9A763A-C743-49A5-9550-397F1DA7F46B}" dt="2024-06-29T05:54:48.861" v="267" actId="26606"/>
          <ac:spMkLst>
            <pc:docMk/>
            <pc:sldMk cId="2362712494" sldId="262"/>
            <ac:spMk id="190" creationId="{95C8260E-968F-44E8-A823-ABB431311926}"/>
          </ac:spMkLst>
        </pc:spChg>
        <pc:spChg chg="add del">
          <ac:chgData name="Line Marleine Meto‘o" userId="09d4810ef95d2ded" providerId="LiveId" clId="{4D9A763A-C743-49A5-9550-397F1DA7F46B}" dt="2024-06-29T05:54:48.861" v="267" actId="26606"/>
          <ac:spMkLst>
            <pc:docMk/>
            <pc:sldMk cId="2362712494" sldId="262"/>
            <ac:spMk id="191" creationId="{2C1BBA94-3F40-40AA-8BB9-E69E25E537C1}"/>
          </ac:spMkLst>
        </pc:spChg>
        <pc:spChg chg="add del">
          <ac:chgData name="Line Marleine Meto‘o" userId="09d4810ef95d2ded" providerId="LiveId" clId="{4D9A763A-C743-49A5-9550-397F1DA7F46B}" dt="2024-06-29T05:54:48.861" v="267" actId="26606"/>
          <ac:spMkLst>
            <pc:docMk/>
            <pc:sldMk cId="2362712494" sldId="262"/>
            <ac:spMk id="192" creationId="{FE43805F-24A6-46A4-B19B-54F28347355C}"/>
          </ac:spMkLst>
        </pc:spChg>
        <pc:spChg chg="add del">
          <ac:chgData name="Line Marleine Meto‘o" userId="09d4810ef95d2ded" providerId="LiveId" clId="{4D9A763A-C743-49A5-9550-397F1DA7F46B}" dt="2024-06-29T05:55:04.086" v="269" actId="26606"/>
          <ac:spMkLst>
            <pc:docMk/>
            <pc:sldMk cId="2362712494" sldId="262"/>
            <ac:spMk id="194" creationId="{327D73B4-9F5C-4A64-A179-51B9500CB8B5}"/>
          </ac:spMkLst>
        </pc:spChg>
        <pc:spChg chg="add del">
          <ac:chgData name="Line Marleine Meto‘o" userId="09d4810ef95d2ded" providerId="LiveId" clId="{4D9A763A-C743-49A5-9550-397F1DA7F46B}" dt="2024-06-29T05:55:04.086" v="269" actId="26606"/>
          <ac:spMkLst>
            <pc:docMk/>
            <pc:sldMk cId="2362712494" sldId="262"/>
            <ac:spMk id="195" creationId="{5841E0DD-1BA7-47EA-92C1-DFCD469D043C}"/>
          </ac:spMkLst>
        </pc:spChg>
        <pc:spChg chg="add del">
          <ac:chgData name="Line Marleine Meto‘o" userId="09d4810ef95d2ded" providerId="LiveId" clId="{4D9A763A-C743-49A5-9550-397F1DA7F46B}" dt="2024-06-29T05:55:04.086" v="269" actId="26606"/>
          <ac:spMkLst>
            <pc:docMk/>
            <pc:sldMk cId="2362712494" sldId="262"/>
            <ac:spMk id="196" creationId="{6CB927A4-E432-4310-9CD5-E89FF5063179}"/>
          </ac:spMkLst>
        </pc:spChg>
        <pc:spChg chg="add del">
          <ac:chgData name="Line Marleine Meto‘o" userId="09d4810ef95d2ded" providerId="LiveId" clId="{4D9A763A-C743-49A5-9550-397F1DA7F46B}" dt="2024-06-29T05:55:04.086" v="269" actId="26606"/>
          <ac:spMkLst>
            <pc:docMk/>
            <pc:sldMk cId="2362712494" sldId="262"/>
            <ac:spMk id="197" creationId="{8D3BEFDA-0C8B-4C24-AF49-B7E58C98DB64}"/>
          </ac:spMkLst>
        </pc:spChg>
        <pc:spChg chg="add del">
          <ac:chgData name="Line Marleine Meto‘o" userId="09d4810ef95d2ded" providerId="LiveId" clId="{4D9A763A-C743-49A5-9550-397F1DA7F46B}" dt="2024-06-29T05:55:04.086" v="269" actId="26606"/>
          <ac:spMkLst>
            <pc:docMk/>
            <pc:sldMk cId="2362712494" sldId="262"/>
            <ac:spMk id="198" creationId="{7400EEA6-B330-4DBC-A821-469627E96203}"/>
          </ac:spMkLst>
        </pc:spChg>
        <pc:spChg chg="add del">
          <ac:chgData name="Line Marleine Meto‘o" userId="09d4810ef95d2ded" providerId="LiveId" clId="{4D9A763A-C743-49A5-9550-397F1DA7F46B}" dt="2024-06-29T05:55:04.086" v="269" actId="26606"/>
          <ac:spMkLst>
            <pc:docMk/>
            <pc:sldMk cId="2362712494" sldId="262"/>
            <ac:spMk id="199" creationId="{1453BF6C-B012-48B7-B4E8-6D7AC7C27D02}"/>
          </ac:spMkLst>
        </pc:spChg>
        <pc:spChg chg="add del">
          <ac:chgData name="Line Marleine Meto‘o" userId="09d4810ef95d2ded" providerId="LiveId" clId="{4D9A763A-C743-49A5-9550-397F1DA7F46B}" dt="2024-06-29T05:55:04.086" v="269" actId="26606"/>
          <ac:spMkLst>
            <pc:docMk/>
            <pc:sldMk cId="2362712494" sldId="262"/>
            <ac:spMk id="200" creationId="{E3020543-B24B-4EC4-8FFC-8DD88EEA91A8}"/>
          </ac:spMkLst>
        </pc:spChg>
        <pc:spChg chg="add del">
          <ac:chgData name="Line Marleine Meto‘o" userId="09d4810ef95d2ded" providerId="LiveId" clId="{4D9A763A-C743-49A5-9550-397F1DA7F46B}" dt="2024-06-29T05:55:06.931" v="271" actId="26606"/>
          <ac:spMkLst>
            <pc:docMk/>
            <pc:sldMk cId="2362712494" sldId="262"/>
            <ac:spMk id="203" creationId="{327D73B4-9F5C-4A64-A179-51B9500CB8B5}"/>
          </ac:spMkLst>
        </pc:spChg>
        <pc:spChg chg="add del">
          <ac:chgData name="Line Marleine Meto‘o" userId="09d4810ef95d2ded" providerId="LiveId" clId="{4D9A763A-C743-49A5-9550-397F1DA7F46B}" dt="2024-06-29T05:55:06.931" v="271" actId="26606"/>
          <ac:spMkLst>
            <pc:docMk/>
            <pc:sldMk cId="2362712494" sldId="262"/>
            <ac:spMk id="204" creationId="{85D33C90-E0E9-4BCC-847B-53431DF7C73A}"/>
          </ac:spMkLst>
        </pc:spChg>
        <pc:spChg chg="add del">
          <ac:chgData name="Line Marleine Meto‘o" userId="09d4810ef95d2ded" providerId="LiveId" clId="{4D9A763A-C743-49A5-9550-397F1DA7F46B}" dt="2024-06-29T05:55:06.931" v="271" actId="26606"/>
          <ac:spMkLst>
            <pc:docMk/>
            <pc:sldMk cId="2362712494" sldId="262"/>
            <ac:spMk id="205" creationId="{0743BE1B-E693-47F5-A9BA-46D13E0C9751}"/>
          </ac:spMkLst>
        </pc:spChg>
        <pc:spChg chg="add del">
          <ac:chgData name="Line Marleine Meto‘o" userId="09d4810ef95d2ded" providerId="LiveId" clId="{4D9A763A-C743-49A5-9550-397F1DA7F46B}" dt="2024-06-29T05:55:06.931" v="271" actId="26606"/>
          <ac:spMkLst>
            <pc:docMk/>
            <pc:sldMk cId="2362712494" sldId="262"/>
            <ac:spMk id="208" creationId="{1453BF6C-B012-48B7-B4E8-6D7AC7C27D02}"/>
          </ac:spMkLst>
        </pc:spChg>
        <pc:spChg chg="add del">
          <ac:chgData name="Line Marleine Meto‘o" userId="09d4810ef95d2ded" providerId="LiveId" clId="{4D9A763A-C743-49A5-9550-397F1DA7F46B}" dt="2024-06-29T05:55:06.931" v="271" actId="26606"/>
          <ac:spMkLst>
            <pc:docMk/>
            <pc:sldMk cId="2362712494" sldId="262"/>
            <ac:spMk id="209" creationId="{D0F14822-B1F1-4730-A131-C3416A790B0D}"/>
          </ac:spMkLst>
        </pc:spChg>
        <pc:spChg chg="add del">
          <ac:chgData name="Line Marleine Meto‘o" userId="09d4810ef95d2ded" providerId="LiveId" clId="{4D9A763A-C743-49A5-9550-397F1DA7F46B}" dt="2024-06-29T05:55:09.997" v="273" actId="26606"/>
          <ac:spMkLst>
            <pc:docMk/>
            <pc:sldMk cId="2362712494" sldId="262"/>
            <ac:spMk id="212" creationId="{12D25158-8160-4B98-BFB7-F11192CC9297}"/>
          </ac:spMkLst>
        </pc:spChg>
        <pc:spChg chg="add del">
          <ac:chgData name="Line Marleine Meto‘o" userId="09d4810ef95d2ded" providerId="LiveId" clId="{4D9A763A-C743-49A5-9550-397F1DA7F46B}" dt="2024-06-29T05:55:09.997" v="273" actId="26606"/>
          <ac:spMkLst>
            <pc:docMk/>
            <pc:sldMk cId="2362712494" sldId="262"/>
            <ac:spMk id="213" creationId="{2993F3B0-75AF-46C7-998D-8E077B865020}"/>
          </ac:spMkLst>
        </pc:spChg>
        <pc:spChg chg="add del">
          <ac:chgData name="Line Marleine Meto‘o" userId="09d4810ef95d2ded" providerId="LiveId" clId="{4D9A763A-C743-49A5-9550-397F1DA7F46B}" dt="2024-06-29T05:55:13.955" v="275" actId="26606"/>
          <ac:spMkLst>
            <pc:docMk/>
            <pc:sldMk cId="2362712494" sldId="262"/>
            <ac:spMk id="220" creationId="{593B4D24-F4A8-4141-A20A-E0575D199633}"/>
          </ac:spMkLst>
        </pc:spChg>
        <pc:spChg chg="add del">
          <ac:chgData name="Line Marleine Meto‘o" userId="09d4810ef95d2ded" providerId="LiveId" clId="{4D9A763A-C743-49A5-9550-397F1DA7F46B}" dt="2024-06-29T05:55:13.955" v="275" actId="26606"/>
          <ac:spMkLst>
            <pc:docMk/>
            <pc:sldMk cId="2362712494" sldId="262"/>
            <ac:spMk id="221" creationId="{6D29C94F-5927-45DF-8984-3D8402CB3D7A}"/>
          </ac:spMkLst>
        </pc:spChg>
        <pc:spChg chg="add del">
          <ac:chgData name="Line Marleine Meto‘o" userId="09d4810ef95d2ded" providerId="LiveId" clId="{4D9A763A-C743-49A5-9550-397F1DA7F46B}" dt="2024-06-29T05:55:13.955" v="275" actId="26606"/>
          <ac:spMkLst>
            <pc:docMk/>
            <pc:sldMk cId="2362712494" sldId="262"/>
            <ac:spMk id="222" creationId="{6F4F5563-BEC8-4A69-A657-AC9457F33C7D}"/>
          </ac:spMkLst>
        </pc:spChg>
        <pc:spChg chg="add del">
          <ac:chgData name="Line Marleine Meto‘o" userId="09d4810ef95d2ded" providerId="LiveId" clId="{4D9A763A-C743-49A5-9550-397F1DA7F46B}" dt="2024-06-29T05:55:13.955" v="275" actId="26606"/>
          <ac:spMkLst>
            <pc:docMk/>
            <pc:sldMk cId="2362712494" sldId="262"/>
            <ac:spMk id="223" creationId="{CD45A2DC-2F6D-4746-B816-E638849B0D72}"/>
          </ac:spMkLst>
        </pc:spChg>
        <pc:spChg chg="add del">
          <ac:chgData name="Line Marleine Meto‘o" userId="09d4810ef95d2ded" providerId="LiveId" clId="{4D9A763A-C743-49A5-9550-397F1DA7F46B}" dt="2024-06-29T05:55:13.955" v="275" actId="26606"/>
          <ac:spMkLst>
            <pc:docMk/>
            <pc:sldMk cId="2362712494" sldId="262"/>
            <ac:spMk id="224" creationId="{10D1245A-B861-4943-B538-8696E6C77C10}"/>
          </ac:spMkLst>
        </pc:spChg>
        <pc:spChg chg="add del">
          <ac:chgData name="Line Marleine Meto‘o" userId="09d4810ef95d2ded" providerId="LiveId" clId="{4D9A763A-C743-49A5-9550-397F1DA7F46B}" dt="2024-06-29T05:55:13.955" v="275" actId="26606"/>
          <ac:spMkLst>
            <pc:docMk/>
            <pc:sldMk cId="2362712494" sldId="262"/>
            <ac:spMk id="225" creationId="{C03D20A8-4350-41F8-BED8-9E2FA91DF325}"/>
          </ac:spMkLst>
        </pc:spChg>
        <pc:spChg chg="add del">
          <ac:chgData name="Line Marleine Meto‘o" userId="09d4810ef95d2ded" providerId="LiveId" clId="{4D9A763A-C743-49A5-9550-397F1DA7F46B}" dt="2024-06-29T05:55:13.955" v="275" actId="26606"/>
          <ac:spMkLst>
            <pc:docMk/>
            <pc:sldMk cId="2362712494" sldId="262"/>
            <ac:spMk id="226" creationId="{DEB58610-1B82-4AC6-AD98-3834A9F092B5}"/>
          </ac:spMkLst>
        </pc:spChg>
        <pc:spChg chg="add del">
          <ac:chgData name="Line Marleine Meto‘o" userId="09d4810ef95d2ded" providerId="LiveId" clId="{4D9A763A-C743-49A5-9550-397F1DA7F46B}" dt="2024-06-29T05:55:15.693" v="277" actId="26606"/>
          <ac:spMkLst>
            <pc:docMk/>
            <pc:sldMk cId="2362712494" sldId="262"/>
            <ac:spMk id="228" creationId="{B97D942E-09EF-4107-98F4-74DB7F72D5EA}"/>
          </ac:spMkLst>
        </pc:spChg>
        <pc:spChg chg="add del">
          <ac:chgData name="Line Marleine Meto‘o" userId="09d4810ef95d2ded" providerId="LiveId" clId="{4D9A763A-C743-49A5-9550-397F1DA7F46B}" dt="2024-06-29T05:55:15.693" v="277" actId="26606"/>
          <ac:spMkLst>
            <pc:docMk/>
            <pc:sldMk cId="2362712494" sldId="262"/>
            <ac:spMk id="229" creationId="{95C8260E-968F-44E8-A823-ABB431311926}"/>
          </ac:spMkLst>
        </pc:spChg>
        <pc:spChg chg="add del">
          <ac:chgData name="Line Marleine Meto‘o" userId="09d4810ef95d2ded" providerId="LiveId" clId="{4D9A763A-C743-49A5-9550-397F1DA7F46B}" dt="2024-06-29T05:55:15.693" v="277" actId="26606"/>
          <ac:spMkLst>
            <pc:docMk/>
            <pc:sldMk cId="2362712494" sldId="262"/>
            <ac:spMk id="230" creationId="{2C1BBA94-3F40-40AA-8BB9-E69E25E537C1}"/>
          </ac:spMkLst>
        </pc:spChg>
        <pc:spChg chg="add del">
          <ac:chgData name="Line Marleine Meto‘o" userId="09d4810ef95d2ded" providerId="LiveId" clId="{4D9A763A-C743-49A5-9550-397F1DA7F46B}" dt="2024-06-29T05:55:15.693" v="277" actId="26606"/>
          <ac:spMkLst>
            <pc:docMk/>
            <pc:sldMk cId="2362712494" sldId="262"/>
            <ac:spMk id="231" creationId="{FE43805F-24A6-46A4-B19B-54F28347355C}"/>
          </ac:spMkLst>
        </pc:spChg>
        <pc:spChg chg="add del">
          <ac:chgData name="Line Marleine Meto‘o" userId="09d4810ef95d2ded" providerId="LiveId" clId="{4D9A763A-C743-49A5-9550-397F1DA7F46B}" dt="2024-06-29T05:55:35.025" v="279" actId="26606"/>
          <ac:spMkLst>
            <pc:docMk/>
            <pc:sldMk cId="2362712494" sldId="262"/>
            <ac:spMk id="233" creationId="{A2679492-7988-4050-9056-542444452411}"/>
          </ac:spMkLst>
        </pc:spChg>
        <pc:spChg chg="add del">
          <ac:chgData name="Line Marleine Meto‘o" userId="09d4810ef95d2ded" providerId="LiveId" clId="{4D9A763A-C743-49A5-9550-397F1DA7F46B}" dt="2024-06-29T05:55:35.025" v="279" actId="26606"/>
          <ac:spMkLst>
            <pc:docMk/>
            <pc:sldMk cId="2362712494" sldId="262"/>
            <ac:spMk id="234" creationId="{B5ABDEAA-B248-4182-B67C-A925338E772D}"/>
          </ac:spMkLst>
        </pc:spChg>
        <pc:spChg chg="add del">
          <ac:chgData name="Line Marleine Meto‘o" userId="09d4810ef95d2ded" providerId="LiveId" clId="{4D9A763A-C743-49A5-9550-397F1DA7F46B}" dt="2024-06-29T05:55:35.025" v="279" actId="26606"/>
          <ac:spMkLst>
            <pc:docMk/>
            <pc:sldMk cId="2362712494" sldId="262"/>
            <ac:spMk id="235" creationId="{B091B163-7D61-4891-ABCF-5C13D9C418D0}"/>
          </ac:spMkLst>
        </pc:spChg>
        <pc:spChg chg="add del">
          <ac:chgData name="Line Marleine Meto‘o" userId="09d4810ef95d2ded" providerId="LiveId" clId="{4D9A763A-C743-49A5-9550-397F1DA7F46B}" dt="2024-06-29T05:55:35.025" v="279" actId="26606"/>
          <ac:spMkLst>
            <pc:docMk/>
            <pc:sldMk cId="2362712494" sldId="262"/>
            <ac:spMk id="236" creationId="{D1222F65-9AFD-442B-8F0E-AAA61F9E9954}"/>
          </ac:spMkLst>
        </pc:spChg>
        <pc:spChg chg="add del">
          <ac:chgData name="Line Marleine Meto‘o" userId="09d4810ef95d2ded" providerId="LiveId" clId="{4D9A763A-C743-49A5-9550-397F1DA7F46B}" dt="2024-06-29T06:07:41.253" v="281" actId="26606"/>
          <ac:spMkLst>
            <pc:docMk/>
            <pc:sldMk cId="2362712494" sldId="262"/>
            <ac:spMk id="239" creationId="{327D73B4-9F5C-4A64-A179-51B9500CB8B5}"/>
          </ac:spMkLst>
        </pc:spChg>
        <pc:spChg chg="add del">
          <ac:chgData name="Line Marleine Meto‘o" userId="09d4810ef95d2ded" providerId="LiveId" clId="{4D9A763A-C743-49A5-9550-397F1DA7F46B}" dt="2024-06-29T06:07:41.253" v="281" actId="26606"/>
          <ac:spMkLst>
            <pc:docMk/>
            <pc:sldMk cId="2362712494" sldId="262"/>
            <ac:spMk id="240" creationId="{5841E0DD-1BA7-47EA-92C1-DFCD469D043C}"/>
          </ac:spMkLst>
        </pc:spChg>
        <pc:spChg chg="add del">
          <ac:chgData name="Line Marleine Meto‘o" userId="09d4810ef95d2ded" providerId="LiveId" clId="{4D9A763A-C743-49A5-9550-397F1DA7F46B}" dt="2024-06-29T06:07:41.253" v="281" actId="26606"/>
          <ac:spMkLst>
            <pc:docMk/>
            <pc:sldMk cId="2362712494" sldId="262"/>
            <ac:spMk id="241" creationId="{6CB927A4-E432-4310-9CD5-E89FF5063179}"/>
          </ac:spMkLst>
        </pc:spChg>
        <pc:spChg chg="add del">
          <ac:chgData name="Line Marleine Meto‘o" userId="09d4810ef95d2ded" providerId="LiveId" clId="{4D9A763A-C743-49A5-9550-397F1DA7F46B}" dt="2024-06-29T06:07:41.253" v="281" actId="26606"/>
          <ac:spMkLst>
            <pc:docMk/>
            <pc:sldMk cId="2362712494" sldId="262"/>
            <ac:spMk id="242" creationId="{8D3BEFDA-0C8B-4C24-AF49-B7E58C98DB64}"/>
          </ac:spMkLst>
        </pc:spChg>
        <pc:spChg chg="add del">
          <ac:chgData name="Line Marleine Meto‘o" userId="09d4810ef95d2ded" providerId="LiveId" clId="{4D9A763A-C743-49A5-9550-397F1DA7F46B}" dt="2024-06-29T06:07:41.253" v="281" actId="26606"/>
          <ac:spMkLst>
            <pc:docMk/>
            <pc:sldMk cId="2362712494" sldId="262"/>
            <ac:spMk id="243" creationId="{7400EEA6-B330-4DBC-A821-469627E96203}"/>
          </ac:spMkLst>
        </pc:spChg>
        <pc:spChg chg="add del">
          <ac:chgData name="Line Marleine Meto‘o" userId="09d4810ef95d2ded" providerId="LiveId" clId="{4D9A763A-C743-49A5-9550-397F1DA7F46B}" dt="2024-06-29T06:07:41.253" v="281" actId="26606"/>
          <ac:spMkLst>
            <pc:docMk/>
            <pc:sldMk cId="2362712494" sldId="262"/>
            <ac:spMk id="244" creationId="{1453BF6C-B012-48B7-B4E8-6D7AC7C27D02}"/>
          </ac:spMkLst>
        </pc:spChg>
        <pc:spChg chg="add del">
          <ac:chgData name="Line Marleine Meto‘o" userId="09d4810ef95d2ded" providerId="LiveId" clId="{4D9A763A-C743-49A5-9550-397F1DA7F46B}" dt="2024-06-29T06:07:41.253" v="281" actId="26606"/>
          <ac:spMkLst>
            <pc:docMk/>
            <pc:sldMk cId="2362712494" sldId="262"/>
            <ac:spMk id="245" creationId="{E3020543-B24B-4EC4-8FFC-8DD88EEA91A8}"/>
          </ac:spMkLst>
        </pc:spChg>
        <pc:spChg chg="add del">
          <ac:chgData name="Line Marleine Meto‘o" userId="09d4810ef95d2ded" providerId="LiveId" clId="{4D9A763A-C743-49A5-9550-397F1DA7F46B}" dt="2024-06-29T06:07:48.198" v="283" actId="26606"/>
          <ac:spMkLst>
            <pc:docMk/>
            <pc:sldMk cId="2362712494" sldId="262"/>
            <ac:spMk id="248" creationId="{0AA75791-ABD6-45E2-B58A-77112BD0F85A}"/>
          </ac:spMkLst>
        </pc:spChg>
        <pc:spChg chg="add del">
          <ac:chgData name="Line Marleine Meto‘o" userId="09d4810ef95d2ded" providerId="LiveId" clId="{4D9A763A-C743-49A5-9550-397F1DA7F46B}" dt="2024-06-29T06:07:55.137" v="287" actId="26606"/>
          <ac:spMkLst>
            <pc:docMk/>
            <pc:sldMk cId="2362712494" sldId="262"/>
            <ac:spMk id="255" creationId="{B4A3B8E8-8B6F-42FE-A423-AD8A638A2C30}"/>
          </ac:spMkLst>
        </pc:spChg>
        <pc:spChg chg="add del">
          <ac:chgData name="Line Marleine Meto‘o" userId="09d4810ef95d2ded" providerId="LiveId" clId="{4D9A763A-C743-49A5-9550-397F1DA7F46B}" dt="2024-06-29T06:08:21.550" v="291" actId="26606"/>
          <ac:spMkLst>
            <pc:docMk/>
            <pc:sldMk cId="2362712494" sldId="262"/>
            <ac:spMk id="262" creationId="{B4A3B8E8-8B6F-42FE-A423-AD8A638A2C30}"/>
          </ac:spMkLst>
        </pc:spChg>
        <pc:spChg chg="add del">
          <ac:chgData name="Line Marleine Meto‘o" userId="09d4810ef95d2ded" providerId="LiveId" clId="{4D9A763A-C743-49A5-9550-397F1DA7F46B}" dt="2024-06-29T06:08:22.839" v="293" actId="26606"/>
          <ac:spMkLst>
            <pc:docMk/>
            <pc:sldMk cId="2362712494" sldId="262"/>
            <ac:spMk id="266" creationId="{0AA75791-ABD6-45E2-B58A-77112BD0F85A}"/>
          </ac:spMkLst>
        </pc:spChg>
        <pc:spChg chg="add del">
          <ac:chgData name="Line Marleine Meto‘o" userId="09d4810ef95d2ded" providerId="LiveId" clId="{4D9A763A-C743-49A5-9550-397F1DA7F46B}" dt="2024-06-29T06:09:30.479" v="311" actId="26606"/>
          <ac:spMkLst>
            <pc:docMk/>
            <pc:sldMk cId="2362712494" sldId="262"/>
            <ac:spMk id="274" creationId="{B4A3B8E8-8B6F-42FE-A423-AD8A638A2C30}"/>
          </ac:spMkLst>
        </pc:spChg>
        <pc:spChg chg="add del">
          <ac:chgData name="Line Marleine Meto‘o" userId="09d4810ef95d2ded" providerId="LiveId" clId="{4D9A763A-C743-49A5-9550-397F1DA7F46B}" dt="2024-06-29T06:09:30.479" v="310" actId="26606"/>
          <ac:spMkLst>
            <pc:docMk/>
            <pc:sldMk cId="2362712494" sldId="262"/>
            <ac:spMk id="281" creationId="{327D73B4-9F5C-4A64-A179-51B9500CB8B5}"/>
          </ac:spMkLst>
        </pc:spChg>
        <pc:spChg chg="add del">
          <ac:chgData name="Line Marleine Meto‘o" userId="09d4810ef95d2ded" providerId="LiveId" clId="{4D9A763A-C743-49A5-9550-397F1DA7F46B}" dt="2024-06-29T06:09:30.479" v="310" actId="26606"/>
          <ac:spMkLst>
            <pc:docMk/>
            <pc:sldMk cId="2362712494" sldId="262"/>
            <ac:spMk id="283" creationId="{5841E0DD-1BA7-47EA-92C1-DFCD469D043C}"/>
          </ac:spMkLst>
        </pc:spChg>
        <pc:spChg chg="add del">
          <ac:chgData name="Line Marleine Meto‘o" userId="09d4810ef95d2ded" providerId="LiveId" clId="{4D9A763A-C743-49A5-9550-397F1DA7F46B}" dt="2024-06-29T06:09:30.479" v="310" actId="26606"/>
          <ac:spMkLst>
            <pc:docMk/>
            <pc:sldMk cId="2362712494" sldId="262"/>
            <ac:spMk id="285" creationId="{6CB927A4-E432-4310-9CD5-E89FF5063179}"/>
          </ac:spMkLst>
        </pc:spChg>
        <pc:spChg chg="add del">
          <ac:chgData name="Line Marleine Meto‘o" userId="09d4810ef95d2ded" providerId="LiveId" clId="{4D9A763A-C743-49A5-9550-397F1DA7F46B}" dt="2024-06-29T06:09:30.479" v="310" actId="26606"/>
          <ac:spMkLst>
            <pc:docMk/>
            <pc:sldMk cId="2362712494" sldId="262"/>
            <ac:spMk id="287" creationId="{8D3BEFDA-0C8B-4C24-AF49-B7E58C98DB64}"/>
          </ac:spMkLst>
        </pc:spChg>
        <pc:spChg chg="add del">
          <ac:chgData name="Line Marleine Meto‘o" userId="09d4810ef95d2ded" providerId="LiveId" clId="{4D9A763A-C743-49A5-9550-397F1DA7F46B}" dt="2024-06-29T06:09:30.479" v="310" actId="26606"/>
          <ac:spMkLst>
            <pc:docMk/>
            <pc:sldMk cId="2362712494" sldId="262"/>
            <ac:spMk id="289" creationId="{7400EEA6-B330-4DBC-A821-469627E96203}"/>
          </ac:spMkLst>
        </pc:spChg>
        <pc:spChg chg="add del">
          <ac:chgData name="Line Marleine Meto‘o" userId="09d4810ef95d2ded" providerId="LiveId" clId="{4D9A763A-C743-49A5-9550-397F1DA7F46B}" dt="2024-06-29T06:09:30.479" v="310" actId="26606"/>
          <ac:spMkLst>
            <pc:docMk/>
            <pc:sldMk cId="2362712494" sldId="262"/>
            <ac:spMk id="291" creationId="{1453BF6C-B012-48B7-B4E8-6D7AC7C27D02}"/>
          </ac:spMkLst>
        </pc:spChg>
        <pc:spChg chg="add del">
          <ac:chgData name="Line Marleine Meto‘o" userId="09d4810ef95d2ded" providerId="LiveId" clId="{4D9A763A-C743-49A5-9550-397F1DA7F46B}" dt="2024-06-29T06:09:30.479" v="310" actId="26606"/>
          <ac:spMkLst>
            <pc:docMk/>
            <pc:sldMk cId="2362712494" sldId="262"/>
            <ac:spMk id="293" creationId="{E3020543-B24B-4EC4-8FFC-8DD88EEA91A8}"/>
          </ac:spMkLst>
        </pc:spChg>
        <pc:spChg chg="add del">
          <ac:chgData name="Line Marleine Meto‘o" userId="09d4810ef95d2ded" providerId="LiveId" clId="{4D9A763A-C743-49A5-9550-397F1DA7F46B}" dt="2024-06-29T06:10:33.753" v="326" actId="26606"/>
          <ac:spMkLst>
            <pc:docMk/>
            <pc:sldMk cId="2362712494" sldId="262"/>
            <ac:spMk id="297" creationId="{B4A3B8E8-8B6F-42FE-A423-AD8A638A2C30}"/>
          </ac:spMkLst>
        </pc:spChg>
        <pc:spChg chg="add del">
          <ac:chgData name="Line Marleine Meto‘o" userId="09d4810ef95d2ded" providerId="LiveId" clId="{4D9A763A-C743-49A5-9550-397F1DA7F46B}" dt="2024-06-29T06:26:41.657" v="389" actId="26606"/>
          <ac:spMkLst>
            <pc:docMk/>
            <pc:sldMk cId="2362712494" sldId="262"/>
            <ac:spMk id="301" creationId="{A2679492-7988-4050-9056-542444452411}"/>
          </ac:spMkLst>
        </pc:spChg>
        <pc:spChg chg="add del">
          <ac:chgData name="Line Marleine Meto‘o" userId="09d4810ef95d2ded" providerId="LiveId" clId="{4D9A763A-C743-49A5-9550-397F1DA7F46B}" dt="2024-06-29T06:26:41.657" v="389" actId="26606"/>
          <ac:spMkLst>
            <pc:docMk/>
            <pc:sldMk cId="2362712494" sldId="262"/>
            <ac:spMk id="302" creationId="{B5ABDEAA-B248-4182-B67C-A925338E772D}"/>
          </ac:spMkLst>
        </pc:spChg>
        <pc:spChg chg="add del">
          <ac:chgData name="Line Marleine Meto‘o" userId="09d4810ef95d2ded" providerId="LiveId" clId="{4D9A763A-C743-49A5-9550-397F1DA7F46B}" dt="2024-06-29T06:26:41.657" v="389" actId="26606"/>
          <ac:spMkLst>
            <pc:docMk/>
            <pc:sldMk cId="2362712494" sldId="262"/>
            <ac:spMk id="303" creationId="{D1222F65-9AFD-442B-8F0E-AAA61F9E9954}"/>
          </ac:spMkLst>
        </pc:spChg>
        <pc:spChg chg="add del">
          <ac:chgData name="Line Marleine Meto‘o" userId="09d4810ef95d2ded" providerId="LiveId" clId="{4D9A763A-C743-49A5-9550-397F1DA7F46B}" dt="2024-06-29T06:09:54.783" v="315" actId="26606"/>
          <ac:spMkLst>
            <pc:docMk/>
            <pc:sldMk cId="2362712494" sldId="262"/>
            <ac:spMk id="304" creationId="{B4A3B8E8-8B6F-42FE-A423-AD8A638A2C30}"/>
          </ac:spMkLst>
        </pc:spChg>
        <pc:spChg chg="add del">
          <ac:chgData name="Line Marleine Meto‘o" userId="09d4810ef95d2ded" providerId="LiveId" clId="{4D9A763A-C743-49A5-9550-397F1DA7F46B}" dt="2024-06-29T06:26:41.657" v="389" actId="26606"/>
          <ac:spMkLst>
            <pc:docMk/>
            <pc:sldMk cId="2362712494" sldId="262"/>
            <ac:spMk id="308" creationId="{B091B163-7D61-4891-ABCF-5C13D9C418D0}"/>
          </ac:spMkLst>
        </pc:spChg>
        <pc:spChg chg="add del">
          <ac:chgData name="Line Marleine Meto‘o" userId="09d4810ef95d2ded" providerId="LiveId" clId="{4D9A763A-C743-49A5-9550-397F1DA7F46B}" dt="2024-06-29T06:09:57.272" v="317" actId="26606"/>
          <ac:spMkLst>
            <pc:docMk/>
            <pc:sldMk cId="2362712494" sldId="262"/>
            <ac:spMk id="310" creationId="{0AA75791-ABD6-45E2-B58A-77112BD0F85A}"/>
          </ac:spMkLst>
        </pc:spChg>
        <pc:spChg chg="add del">
          <ac:chgData name="Line Marleine Meto‘o" userId="09d4810ef95d2ded" providerId="LiveId" clId="{4D9A763A-C743-49A5-9550-397F1DA7F46B}" dt="2024-06-29T06:10:10.575" v="321" actId="26606"/>
          <ac:spMkLst>
            <pc:docMk/>
            <pc:sldMk cId="2362712494" sldId="262"/>
            <ac:spMk id="312" creationId="{7400EEA6-B330-4DBC-A821-469627E96203}"/>
          </ac:spMkLst>
        </pc:spChg>
        <pc:spChg chg="add del">
          <ac:chgData name="Line Marleine Meto‘o" userId="09d4810ef95d2ded" providerId="LiveId" clId="{4D9A763A-C743-49A5-9550-397F1DA7F46B}" dt="2024-06-29T06:24:13.235" v="355" actId="26606"/>
          <ac:spMkLst>
            <pc:docMk/>
            <pc:sldMk cId="2362712494" sldId="262"/>
            <ac:spMk id="313" creationId="{B4A3B8E8-8B6F-42FE-A423-AD8A638A2C30}"/>
          </ac:spMkLst>
        </pc:spChg>
        <pc:spChg chg="add del">
          <ac:chgData name="Line Marleine Meto‘o" userId="09d4810ef95d2ded" providerId="LiveId" clId="{4D9A763A-C743-49A5-9550-397F1DA7F46B}" dt="2024-06-29T06:10:10.575" v="321" actId="26606"/>
          <ac:spMkLst>
            <pc:docMk/>
            <pc:sldMk cId="2362712494" sldId="262"/>
            <ac:spMk id="314" creationId="{1453BF6C-B012-48B7-B4E8-6D7AC7C27D02}"/>
          </ac:spMkLst>
        </pc:spChg>
        <pc:spChg chg="add del">
          <ac:chgData name="Line Marleine Meto‘o" userId="09d4810ef95d2ded" providerId="LiveId" clId="{4D9A763A-C743-49A5-9550-397F1DA7F46B}" dt="2024-06-29T06:10:04.026" v="319" actId="26606"/>
          <ac:spMkLst>
            <pc:docMk/>
            <pc:sldMk cId="2362712494" sldId="262"/>
            <ac:spMk id="315" creationId="{B4A3B8E8-8B6F-42FE-A423-AD8A638A2C30}"/>
          </ac:spMkLst>
        </pc:spChg>
        <pc:spChg chg="add del">
          <ac:chgData name="Line Marleine Meto‘o" userId="09d4810ef95d2ded" providerId="LiveId" clId="{4D9A763A-C743-49A5-9550-397F1DA7F46B}" dt="2024-06-29T06:25:54.169" v="367" actId="26606"/>
          <ac:spMkLst>
            <pc:docMk/>
            <pc:sldMk cId="2362712494" sldId="262"/>
            <ac:spMk id="317" creationId="{2C1BBA94-3F40-40AA-8BB9-E69E25E537C1}"/>
          </ac:spMkLst>
        </pc:spChg>
        <pc:spChg chg="add del">
          <ac:chgData name="Line Marleine Meto‘o" userId="09d4810ef95d2ded" providerId="LiveId" clId="{4D9A763A-C743-49A5-9550-397F1DA7F46B}" dt="2024-06-29T06:10:10.575" v="321" actId="26606"/>
          <ac:spMkLst>
            <pc:docMk/>
            <pc:sldMk cId="2362712494" sldId="262"/>
            <ac:spMk id="319" creationId="{327D73B4-9F5C-4A64-A179-51B9500CB8B5}"/>
          </ac:spMkLst>
        </pc:spChg>
        <pc:spChg chg="add del">
          <ac:chgData name="Line Marleine Meto‘o" userId="09d4810ef95d2ded" providerId="LiveId" clId="{4D9A763A-C743-49A5-9550-397F1DA7F46B}" dt="2024-06-29T06:10:10.575" v="321" actId="26606"/>
          <ac:spMkLst>
            <pc:docMk/>
            <pc:sldMk cId="2362712494" sldId="262"/>
            <ac:spMk id="320" creationId="{5841E0DD-1BA7-47EA-92C1-DFCD469D043C}"/>
          </ac:spMkLst>
        </pc:spChg>
        <pc:spChg chg="add del">
          <ac:chgData name="Line Marleine Meto‘o" userId="09d4810ef95d2ded" providerId="LiveId" clId="{4D9A763A-C743-49A5-9550-397F1DA7F46B}" dt="2024-06-29T06:10:10.575" v="321" actId="26606"/>
          <ac:spMkLst>
            <pc:docMk/>
            <pc:sldMk cId="2362712494" sldId="262"/>
            <ac:spMk id="321" creationId="{6CB927A4-E432-4310-9CD5-E89FF5063179}"/>
          </ac:spMkLst>
        </pc:spChg>
        <pc:spChg chg="add del">
          <ac:chgData name="Line Marleine Meto‘o" userId="09d4810ef95d2ded" providerId="LiveId" clId="{4D9A763A-C743-49A5-9550-397F1DA7F46B}" dt="2024-06-29T06:10:10.575" v="321" actId="26606"/>
          <ac:spMkLst>
            <pc:docMk/>
            <pc:sldMk cId="2362712494" sldId="262"/>
            <ac:spMk id="322" creationId="{8D3BEFDA-0C8B-4C24-AF49-B7E58C98DB64}"/>
          </ac:spMkLst>
        </pc:spChg>
        <pc:spChg chg="add del">
          <ac:chgData name="Line Marleine Meto‘o" userId="09d4810ef95d2ded" providerId="LiveId" clId="{4D9A763A-C743-49A5-9550-397F1DA7F46B}" dt="2024-06-29T06:10:10.575" v="321" actId="26606"/>
          <ac:spMkLst>
            <pc:docMk/>
            <pc:sldMk cId="2362712494" sldId="262"/>
            <ac:spMk id="323" creationId="{E3020543-B24B-4EC4-8FFC-8DD88EEA91A8}"/>
          </ac:spMkLst>
        </pc:spChg>
        <pc:spChg chg="add del">
          <ac:chgData name="Line Marleine Meto‘o" userId="09d4810ef95d2ded" providerId="LiveId" clId="{4D9A763A-C743-49A5-9550-397F1DA7F46B}" dt="2024-06-29T06:10:12.160" v="323" actId="26606"/>
          <ac:spMkLst>
            <pc:docMk/>
            <pc:sldMk cId="2362712494" sldId="262"/>
            <ac:spMk id="325" creationId="{0AA75791-ABD6-45E2-B58A-77112BD0F85A}"/>
          </ac:spMkLst>
        </pc:spChg>
        <pc:spChg chg="add del">
          <ac:chgData name="Line Marleine Meto‘o" userId="09d4810ef95d2ded" providerId="LiveId" clId="{4D9A763A-C743-49A5-9550-397F1DA7F46B}" dt="2024-06-29T06:26:40.084" v="386" actId="26606"/>
          <ac:spMkLst>
            <pc:docMk/>
            <pc:sldMk cId="2362712494" sldId="262"/>
            <ac:spMk id="327" creationId="{B4A3B8E8-8B6F-42FE-A423-AD8A638A2C30}"/>
          </ac:spMkLst>
        </pc:spChg>
        <pc:spChg chg="add del">
          <ac:chgData name="Line Marleine Meto‘o" userId="09d4810ef95d2ded" providerId="LiveId" clId="{4D9A763A-C743-49A5-9550-397F1DA7F46B}" dt="2024-06-29T06:10:19.323" v="325" actId="26606"/>
          <ac:spMkLst>
            <pc:docMk/>
            <pc:sldMk cId="2362712494" sldId="262"/>
            <ac:spMk id="328" creationId="{B4A3B8E8-8B6F-42FE-A423-AD8A638A2C30}"/>
          </ac:spMkLst>
        </pc:spChg>
        <pc:spChg chg="add del">
          <ac:chgData name="Line Marleine Meto‘o" userId="09d4810ef95d2ded" providerId="LiveId" clId="{4D9A763A-C743-49A5-9550-397F1DA7F46B}" dt="2024-06-29T06:24:20.223" v="357" actId="26606"/>
          <ac:spMkLst>
            <pc:docMk/>
            <pc:sldMk cId="2362712494" sldId="262"/>
            <ac:spMk id="330" creationId="{0AA75791-ABD6-45E2-B58A-77112BD0F85A}"/>
          </ac:spMkLst>
        </pc:spChg>
        <pc:spChg chg="add del">
          <ac:chgData name="Line Marleine Meto‘o" userId="09d4810ef95d2ded" providerId="LiveId" clId="{4D9A763A-C743-49A5-9550-397F1DA7F46B}" dt="2024-06-29T06:25:15.355" v="359" actId="26606"/>
          <ac:spMkLst>
            <pc:docMk/>
            <pc:sldMk cId="2362712494" sldId="262"/>
            <ac:spMk id="335" creationId="{B4A3B8E8-8B6F-42FE-A423-AD8A638A2C30}"/>
          </ac:spMkLst>
        </pc:spChg>
        <pc:spChg chg="add del">
          <ac:chgData name="Line Marleine Meto‘o" userId="09d4810ef95d2ded" providerId="LiveId" clId="{4D9A763A-C743-49A5-9550-397F1DA7F46B}" dt="2024-06-29T06:26:41.657" v="388" actId="26606"/>
          <ac:spMkLst>
            <pc:docMk/>
            <pc:sldMk cId="2362712494" sldId="262"/>
            <ac:spMk id="337" creationId="{50D1C5B3-B60D-4696-AE60-100D5EC8AB5D}"/>
          </ac:spMkLst>
        </pc:spChg>
        <pc:spChg chg="add del">
          <ac:chgData name="Line Marleine Meto‘o" userId="09d4810ef95d2ded" providerId="LiveId" clId="{4D9A763A-C743-49A5-9550-397F1DA7F46B}" dt="2024-06-29T06:26:41.657" v="388" actId="26606"/>
          <ac:spMkLst>
            <pc:docMk/>
            <pc:sldMk cId="2362712494" sldId="262"/>
            <ac:spMk id="338" creationId="{FA169C72-4010-413C-A913-4BD6E2D1291A}"/>
          </ac:spMkLst>
        </pc:spChg>
        <pc:spChg chg="add del">
          <ac:chgData name="Line Marleine Meto‘o" userId="09d4810ef95d2ded" providerId="LiveId" clId="{4D9A763A-C743-49A5-9550-397F1DA7F46B}" dt="2024-06-29T06:25:25.149" v="361" actId="26606"/>
          <ac:spMkLst>
            <pc:docMk/>
            <pc:sldMk cId="2362712494" sldId="262"/>
            <ac:spMk id="339" creationId="{A2679492-7988-4050-9056-542444452411}"/>
          </ac:spMkLst>
        </pc:spChg>
        <pc:spChg chg="add del">
          <ac:chgData name="Line Marleine Meto‘o" userId="09d4810ef95d2ded" providerId="LiveId" clId="{4D9A763A-C743-49A5-9550-397F1DA7F46B}" dt="2024-06-29T06:25:25.149" v="361" actId="26606"/>
          <ac:spMkLst>
            <pc:docMk/>
            <pc:sldMk cId="2362712494" sldId="262"/>
            <ac:spMk id="340" creationId="{B5ABDEAA-B248-4182-B67C-A925338E772D}"/>
          </ac:spMkLst>
        </pc:spChg>
        <pc:spChg chg="add del">
          <ac:chgData name="Line Marleine Meto‘o" userId="09d4810ef95d2ded" providerId="LiveId" clId="{4D9A763A-C743-49A5-9550-397F1DA7F46B}" dt="2024-06-29T06:25:25.149" v="361" actId="26606"/>
          <ac:spMkLst>
            <pc:docMk/>
            <pc:sldMk cId="2362712494" sldId="262"/>
            <ac:spMk id="341" creationId="{B091B163-7D61-4891-ABCF-5C13D9C418D0}"/>
          </ac:spMkLst>
        </pc:spChg>
        <pc:spChg chg="add del">
          <ac:chgData name="Line Marleine Meto‘o" userId="09d4810ef95d2ded" providerId="LiveId" clId="{4D9A763A-C743-49A5-9550-397F1DA7F46B}" dt="2024-06-29T06:25:25.149" v="361" actId="26606"/>
          <ac:spMkLst>
            <pc:docMk/>
            <pc:sldMk cId="2362712494" sldId="262"/>
            <ac:spMk id="342" creationId="{D1222F65-9AFD-442B-8F0E-AAA61F9E9954}"/>
          </ac:spMkLst>
        </pc:spChg>
        <pc:spChg chg="add del">
          <ac:chgData name="Line Marleine Meto‘o" userId="09d4810ef95d2ded" providerId="LiveId" clId="{4D9A763A-C743-49A5-9550-397F1DA7F46B}" dt="2024-06-29T06:26:41.657" v="388" actId="26606"/>
          <ac:spMkLst>
            <pc:docMk/>
            <pc:sldMk cId="2362712494" sldId="262"/>
            <ac:spMk id="344" creationId="{758C3C99-2F64-46DC-9F81-BAA40930E163}"/>
          </ac:spMkLst>
        </pc:spChg>
        <pc:spChg chg="add del">
          <ac:chgData name="Line Marleine Meto‘o" userId="09d4810ef95d2ded" providerId="LiveId" clId="{4D9A763A-C743-49A5-9550-397F1DA7F46B}" dt="2024-06-29T06:25:42.628" v="363" actId="26606"/>
          <ac:spMkLst>
            <pc:docMk/>
            <pc:sldMk cId="2362712494" sldId="262"/>
            <ac:spMk id="345" creationId="{B4A3B8E8-8B6F-42FE-A423-AD8A638A2C30}"/>
          </ac:spMkLst>
        </pc:spChg>
        <pc:spChg chg="add del">
          <ac:chgData name="Line Marleine Meto‘o" userId="09d4810ef95d2ded" providerId="LiveId" clId="{4D9A763A-C743-49A5-9550-397F1DA7F46B}" dt="2024-06-29T06:31:21.012" v="403" actId="26606"/>
          <ac:spMkLst>
            <pc:docMk/>
            <pc:sldMk cId="2362712494" sldId="262"/>
            <ac:spMk id="347" creationId="{B4A3B8E8-8B6F-42FE-A423-AD8A638A2C30}"/>
          </ac:spMkLst>
        </pc:spChg>
        <pc:spChg chg="add del">
          <ac:chgData name="Line Marleine Meto‘o" userId="09d4810ef95d2ded" providerId="LiveId" clId="{4D9A763A-C743-49A5-9550-397F1DA7F46B}" dt="2024-06-29T06:25:48.947" v="365" actId="26606"/>
          <ac:spMkLst>
            <pc:docMk/>
            <pc:sldMk cId="2362712494" sldId="262"/>
            <ac:spMk id="349" creationId="{1135A26D-9D47-467E-91F1-31149BF0D213}"/>
          </ac:spMkLst>
        </pc:spChg>
        <pc:spChg chg="add del">
          <ac:chgData name="Line Marleine Meto‘o" userId="09d4810ef95d2ded" providerId="LiveId" clId="{4D9A763A-C743-49A5-9550-397F1DA7F46B}" dt="2024-06-29T06:25:48.947" v="365" actId="26606"/>
          <ac:spMkLst>
            <pc:docMk/>
            <pc:sldMk cId="2362712494" sldId="262"/>
            <ac:spMk id="350" creationId="{CB147A70-DC29-4DDF-A34C-2B82C6E2295E}"/>
          </ac:spMkLst>
        </pc:spChg>
        <pc:spChg chg="add del">
          <ac:chgData name="Line Marleine Meto‘o" userId="09d4810ef95d2ded" providerId="LiveId" clId="{4D9A763A-C743-49A5-9550-397F1DA7F46B}" dt="2024-06-29T06:25:48.947" v="365" actId="26606"/>
          <ac:spMkLst>
            <pc:docMk/>
            <pc:sldMk cId="2362712494" sldId="262"/>
            <ac:spMk id="351" creationId="{3B438362-1E1E-4C62-A99E-4134CB16366C}"/>
          </ac:spMkLst>
        </pc:spChg>
        <pc:spChg chg="add del">
          <ac:chgData name="Line Marleine Meto‘o" userId="09d4810ef95d2ded" providerId="LiveId" clId="{4D9A763A-C743-49A5-9550-397F1DA7F46B}" dt="2024-06-29T06:25:48.947" v="365" actId="26606"/>
          <ac:spMkLst>
            <pc:docMk/>
            <pc:sldMk cId="2362712494" sldId="262"/>
            <ac:spMk id="352" creationId="{6C077334-5571-4B83-A83E-4CCCFA7B5E8A}"/>
          </ac:spMkLst>
        </pc:spChg>
        <pc:spChg chg="add del">
          <ac:chgData name="Line Marleine Meto‘o" userId="09d4810ef95d2ded" providerId="LiveId" clId="{4D9A763A-C743-49A5-9550-397F1DA7F46B}" dt="2024-06-29T06:25:48.947" v="365" actId="26606"/>
          <ac:spMkLst>
            <pc:docMk/>
            <pc:sldMk cId="2362712494" sldId="262"/>
            <ac:spMk id="353" creationId="{4D3DC50D-CA0F-48F9-B17E-20D8669AA4E0}"/>
          </ac:spMkLst>
        </pc:spChg>
        <pc:spChg chg="add del">
          <ac:chgData name="Line Marleine Meto‘o" userId="09d4810ef95d2ded" providerId="LiveId" clId="{4D9A763A-C743-49A5-9550-397F1DA7F46B}" dt="2024-06-29T06:25:48.947" v="365" actId="26606"/>
          <ac:spMkLst>
            <pc:docMk/>
            <pc:sldMk cId="2362712494" sldId="262"/>
            <ac:spMk id="354" creationId="{D1B80E9C-CF8A-440B-B8F5-54BF121BF458}"/>
          </ac:spMkLst>
        </pc:spChg>
        <pc:spChg chg="add del">
          <ac:chgData name="Line Marleine Meto‘o" userId="09d4810ef95d2ded" providerId="LiveId" clId="{4D9A763A-C743-49A5-9550-397F1DA7F46B}" dt="2024-06-29T06:25:54.169" v="367" actId="26606"/>
          <ac:spMkLst>
            <pc:docMk/>
            <pc:sldMk cId="2362712494" sldId="262"/>
            <ac:spMk id="356" creationId="{A016CB47-C4D4-4332-9ED0-DBB916252F76}"/>
          </ac:spMkLst>
        </pc:spChg>
        <pc:spChg chg="add del">
          <ac:chgData name="Line Marleine Meto‘o" userId="09d4810ef95d2ded" providerId="LiveId" clId="{4D9A763A-C743-49A5-9550-397F1DA7F46B}" dt="2024-06-29T06:25:54.169" v="367" actId="26606"/>
          <ac:spMkLst>
            <pc:docMk/>
            <pc:sldMk cId="2362712494" sldId="262"/>
            <ac:spMk id="357" creationId="{95C8260E-968F-44E8-A823-ABB431311926}"/>
          </ac:spMkLst>
        </pc:spChg>
        <pc:spChg chg="add del">
          <ac:chgData name="Line Marleine Meto‘o" userId="09d4810ef95d2ded" providerId="LiveId" clId="{4D9A763A-C743-49A5-9550-397F1DA7F46B}" dt="2024-06-29T06:25:54.169" v="367" actId="26606"/>
          <ac:spMkLst>
            <pc:docMk/>
            <pc:sldMk cId="2362712494" sldId="262"/>
            <ac:spMk id="358" creationId="{FE43805F-24A6-46A4-B19B-54F28347355C}"/>
          </ac:spMkLst>
        </pc:spChg>
        <pc:spChg chg="add del">
          <ac:chgData name="Line Marleine Meto‘o" userId="09d4810ef95d2ded" providerId="LiveId" clId="{4D9A763A-C743-49A5-9550-397F1DA7F46B}" dt="2024-06-29T06:30:27.648" v="392" actId="26606"/>
          <ac:spMkLst>
            <pc:docMk/>
            <pc:sldMk cId="2362712494" sldId="262"/>
            <ac:spMk id="361" creationId="{A2679492-7988-4050-9056-542444452411}"/>
          </ac:spMkLst>
        </pc:spChg>
        <pc:spChg chg="add del">
          <ac:chgData name="Line Marleine Meto‘o" userId="09d4810ef95d2ded" providerId="LiveId" clId="{4D9A763A-C743-49A5-9550-397F1DA7F46B}" dt="2024-06-29T06:30:27.648" v="392" actId="26606"/>
          <ac:spMkLst>
            <pc:docMk/>
            <pc:sldMk cId="2362712494" sldId="262"/>
            <ac:spMk id="362" creationId="{D1222F65-9AFD-442B-8F0E-AAA61F9E9954}"/>
          </ac:spMkLst>
        </pc:spChg>
        <pc:spChg chg="add del">
          <ac:chgData name="Line Marleine Meto‘o" userId="09d4810ef95d2ded" providerId="LiveId" clId="{4D9A763A-C743-49A5-9550-397F1DA7F46B}" dt="2024-06-29T06:26:07.444" v="371" actId="26606"/>
          <ac:spMkLst>
            <pc:docMk/>
            <pc:sldMk cId="2362712494" sldId="262"/>
            <ac:spMk id="364" creationId="{B4A3B8E8-8B6F-42FE-A423-AD8A638A2C30}"/>
          </ac:spMkLst>
        </pc:spChg>
        <pc:spChg chg="add del">
          <ac:chgData name="Line Marleine Meto‘o" userId="09d4810ef95d2ded" providerId="LiveId" clId="{4D9A763A-C743-49A5-9550-397F1DA7F46B}" dt="2024-06-29T06:30:27.648" v="392" actId="26606"/>
          <ac:spMkLst>
            <pc:docMk/>
            <pc:sldMk cId="2362712494" sldId="262"/>
            <ac:spMk id="366" creationId="{B5ABDEAA-B248-4182-B67C-A925338E772D}"/>
          </ac:spMkLst>
        </pc:spChg>
        <pc:spChg chg="add del">
          <ac:chgData name="Line Marleine Meto‘o" userId="09d4810ef95d2ded" providerId="LiveId" clId="{4D9A763A-C743-49A5-9550-397F1DA7F46B}" dt="2024-06-29T06:30:27.648" v="392" actId="26606"/>
          <ac:spMkLst>
            <pc:docMk/>
            <pc:sldMk cId="2362712494" sldId="262"/>
            <ac:spMk id="368" creationId="{B091B163-7D61-4891-ABCF-5C13D9C418D0}"/>
          </ac:spMkLst>
        </pc:spChg>
        <pc:spChg chg="add del">
          <ac:chgData name="Line Marleine Meto‘o" userId="09d4810ef95d2ded" providerId="LiveId" clId="{4D9A763A-C743-49A5-9550-397F1DA7F46B}" dt="2024-06-29T06:26:08.461" v="373" actId="26606"/>
          <ac:spMkLst>
            <pc:docMk/>
            <pc:sldMk cId="2362712494" sldId="262"/>
            <ac:spMk id="369" creationId="{0AA75791-ABD6-45E2-B58A-77112BD0F85A}"/>
          </ac:spMkLst>
        </pc:spChg>
        <pc:spChg chg="add del">
          <ac:chgData name="Line Marleine Meto‘o" userId="09d4810ef95d2ded" providerId="LiveId" clId="{4D9A763A-C743-49A5-9550-397F1DA7F46B}" dt="2024-06-29T06:26:10.457" v="375" actId="26606"/>
          <ac:spMkLst>
            <pc:docMk/>
            <pc:sldMk cId="2362712494" sldId="262"/>
            <ac:spMk id="374" creationId="{B4A3B8E8-8B6F-42FE-A423-AD8A638A2C30}"/>
          </ac:spMkLst>
        </pc:spChg>
        <pc:spChg chg="add del">
          <ac:chgData name="Line Marleine Meto‘o" userId="09d4810ef95d2ded" providerId="LiveId" clId="{4D9A763A-C743-49A5-9550-397F1DA7F46B}" dt="2024-06-29T06:30:40.413" v="394" actId="26606"/>
          <ac:spMkLst>
            <pc:docMk/>
            <pc:sldMk cId="2362712494" sldId="262"/>
            <ac:spMk id="377" creationId="{C5278130-DFE0-457B-8698-88DF69019DDE}"/>
          </ac:spMkLst>
        </pc:spChg>
        <pc:spChg chg="add del">
          <ac:chgData name="Line Marleine Meto‘o" userId="09d4810ef95d2ded" providerId="LiveId" clId="{4D9A763A-C743-49A5-9550-397F1DA7F46B}" dt="2024-06-29T06:30:40.413" v="394" actId="26606"/>
          <ac:spMkLst>
            <pc:docMk/>
            <pc:sldMk cId="2362712494" sldId="262"/>
            <ac:spMk id="379" creationId="{2F99531B-1681-4D6E-BECB-18325B33A618}"/>
          </ac:spMkLst>
        </pc:spChg>
        <pc:spChg chg="add del">
          <ac:chgData name="Line Marleine Meto‘o" userId="09d4810ef95d2ded" providerId="LiveId" clId="{4D9A763A-C743-49A5-9550-397F1DA7F46B}" dt="2024-06-29T06:30:40.413" v="394" actId="26606"/>
          <ac:spMkLst>
            <pc:docMk/>
            <pc:sldMk cId="2362712494" sldId="262"/>
            <ac:spMk id="380" creationId="{9715019A-A93F-46C0-85FB-D4E3BCCAC9AB}"/>
          </ac:spMkLst>
        </pc:spChg>
        <pc:spChg chg="add del">
          <ac:chgData name="Line Marleine Meto‘o" userId="09d4810ef95d2ded" providerId="LiveId" clId="{4D9A763A-C743-49A5-9550-397F1DA7F46B}" dt="2024-06-29T06:30:40.413" v="394" actId="26606"/>
          <ac:spMkLst>
            <pc:docMk/>
            <pc:sldMk cId="2362712494" sldId="262"/>
            <ac:spMk id="381" creationId="{B187CA06-BA54-4001-A36B-147AE323599A}"/>
          </ac:spMkLst>
        </pc:spChg>
        <pc:spChg chg="add del">
          <ac:chgData name="Line Marleine Meto‘o" userId="09d4810ef95d2ded" providerId="LiveId" clId="{4D9A763A-C743-49A5-9550-397F1DA7F46B}" dt="2024-06-29T06:30:40.413" v="394" actId="26606"/>
          <ac:spMkLst>
            <pc:docMk/>
            <pc:sldMk cId="2362712494" sldId="262"/>
            <ac:spMk id="382" creationId="{5DB875B5-D068-4EE2-BCDC-BC38B6833AE2}"/>
          </ac:spMkLst>
        </pc:spChg>
        <pc:spChg chg="add del">
          <ac:chgData name="Line Marleine Meto‘o" userId="09d4810ef95d2ded" providerId="LiveId" clId="{4D9A763A-C743-49A5-9550-397F1DA7F46B}" dt="2024-06-29T06:30:40.413" v="394" actId="26606"/>
          <ac:spMkLst>
            <pc:docMk/>
            <pc:sldMk cId="2362712494" sldId="262"/>
            <ac:spMk id="383" creationId="{EF22506C-2719-4208-9A4D-3736C64EE4CB}"/>
          </ac:spMkLst>
        </pc:spChg>
        <pc:spChg chg="add del">
          <ac:chgData name="Line Marleine Meto‘o" userId="09d4810ef95d2ded" providerId="LiveId" clId="{4D9A763A-C743-49A5-9550-397F1DA7F46B}" dt="2024-06-29T06:30:49.750" v="396" actId="26606"/>
          <ac:spMkLst>
            <pc:docMk/>
            <pc:sldMk cId="2362712494" sldId="262"/>
            <ac:spMk id="389" creationId="{D7A453D2-15D8-4403-815F-291FA16340D9}"/>
          </ac:spMkLst>
        </pc:spChg>
        <pc:spChg chg="add del">
          <ac:chgData name="Line Marleine Meto‘o" userId="09d4810ef95d2ded" providerId="LiveId" clId="{4D9A763A-C743-49A5-9550-397F1DA7F46B}" dt="2024-06-29T06:30:49.750" v="396" actId="26606"/>
          <ac:spMkLst>
            <pc:docMk/>
            <pc:sldMk cId="2362712494" sldId="262"/>
            <ac:spMk id="390" creationId="{E2D3D3F2-ABBB-4453-B1C5-1BEBF7E4DD56}"/>
          </ac:spMkLst>
        </pc:spChg>
        <pc:spChg chg="add del">
          <ac:chgData name="Line Marleine Meto‘o" userId="09d4810ef95d2ded" providerId="LiveId" clId="{4D9A763A-C743-49A5-9550-397F1DA7F46B}" dt="2024-06-29T06:30:49.750" v="396" actId="26606"/>
          <ac:spMkLst>
            <pc:docMk/>
            <pc:sldMk cId="2362712494" sldId="262"/>
            <ac:spMk id="391" creationId="{8161EA6B-09CA-445B-AB0D-8DF76FA92DEF}"/>
          </ac:spMkLst>
        </pc:spChg>
        <pc:spChg chg="add del">
          <ac:chgData name="Line Marleine Meto‘o" userId="09d4810ef95d2ded" providerId="LiveId" clId="{4D9A763A-C743-49A5-9550-397F1DA7F46B}" dt="2024-06-29T06:30:49.750" v="396" actId="26606"/>
          <ac:spMkLst>
            <pc:docMk/>
            <pc:sldMk cId="2362712494" sldId="262"/>
            <ac:spMk id="407" creationId="{B8114C98-A349-4111-A123-E8EAB86ABE30}"/>
          </ac:spMkLst>
        </pc:spChg>
        <pc:spChg chg="add del">
          <ac:chgData name="Line Marleine Meto‘o" userId="09d4810ef95d2ded" providerId="LiveId" clId="{4D9A763A-C743-49A5-9550-397F1DA7F46B}" dt="2024-06-29T06:30:55.030" v="398" actId="26606"/>
          <ac:spMkLst>
            <pc:docMk/>
            <pc:sldMk cId="2362712494" sldId="262"/>
            <ac:spMk id="409" creationId="{A2679492-7988-4050-9056-542444452411}"/>
          </ac:spMkLst>
        </pc:spChg>
        <pc:spChg chg="add del">
          <ac:chgData name="Line Marleine Meto‘o" userId="09d4810ef95d2ded" providerId="LiveId" clId="{4D9A763A-C743-49A5-9550-397F1DA7F46B}" dt="2024-06-29T06:30:55.030" v="398" actId="26606"/>
          <ac:spMkLst>
            <pc:docMk/>
            <pc:sldMk cId="2362712494" sldId="262"/>
            <ac:spMk id="410" creationId="{B5ABDEAA-B248-4182-B67C-A925338E772D}"/>
          </ac:spMkLst>
        </pc:spChg>
        <pc:spChg chg="add del">
          <ac:chgData name="Line Marleine Meto‘o" userId="09d4810ef95d2ded" providerId="LiveId" clId="{4D9A763A-C743-49A5-9550-397F1DA7F46B}" dt="2024-06-29T06:30:55.030" v="398" actId="26606"/>
          <ac:spMkLst>
            <pc:docMk/>
            <pc:sldMk cId="2362712494" sldId="262"/>
            <ac:spMk id="411" creationId="{B091B163-7D61-4891-ABCF-5C13D9C418D0}"/>
          </ac:spMkLst>
        </pc:spChg>
        <pc:spChg chg="add del">
          <ac:chgData name="Line Marleine Meto‘o" userId="09d4810ef95d2ded" providerId="LiveId" clId="{4D9A763A-C743-49A5-9550-397F1DA7F46B}" dt="2024-06-29T06:30:55.030" v="398" actId="26606"/>
          <ac:spMkLst>
            <pc:docMk/>
            <pc:sldMk cId="2362712494" sldId="262"/>
            <ac:spMk id="412" creationId="{D1222F65-9AFD-442B-8F0E-AAA61F9E9954}"/>
          </ac:spMkLst>
        </pc:spChg>
        <pc:spChg chg="add del">
          <ac:chgData name="Line Marleine Meto‘o" userId="09d4810ef95d2ded" providerId="LiveId" clId="{4D9A763A-C743-49A5-9550-397F1DA7F46B}" dt="2024-06-29T06:30:57.152" v="400" actId="26606"/>
          <ac:spMkLst>
            <pc:docMk/>
            <pc:sldMk cId="2362712494" sldId="262"/>
            <ac:spMk id="415" creationId="{A016CB47-C4D4-4332-9ED0-DBB916252F76}"/>
          </ac:spMkLst>
        </pc:spChg>
        <pc:spChg chg="add del">
          <ac:chgData name="Line Marleine Meto‘o" userId="09d4810ef95d2ded" providerId="LiveId" clId="{4D9A763A-C743-49A5-9550-397F1DA7F46B}" dt="2024-06-29T06:30:57.152" v="400" actId="26606"/>
          <ac:spMkLst>
            <pc:docMk/>
            <pc:sldMk cId="2362712494" sldId="262"/>
            <ac:spMk id="416" creationId="{95C8260E-968F-44E8-A823-ABB431311926}"/>
          </ac:spMkLst>
        </pc:spChg>
        <pc:spChg chg="add del">
          <ac:chgData name="Line Marleine Meto‘o" userId="09d4810ef95d2ded" providerId="LiveId" clId="{4D9A763A-C743-49A5-9550-397F1DA7F46B}" dt="2024-06-29T06:30:57.152" v="400" actId="26606"/>
          <ac:spMkLst>
            <pc:docMk/>
            <pc:sldMk cId="2362712494" sldId="262"/>
            <ac:spMk id="417" creationId="{2C1BBA94-3F40-40AA-8BB9-E69E25E537C1}"/>
          </ac:spMkLst>
        </pc:spChg>
        <pc:spChg chg="add del">
          <ac:chgData name="Line Marleine Meto‘o" userId="09d4810ef95d2ded" providerId="LiveId" clId="{4D9A763A-C743-49A5-9550-397F1DA7F46B}" dt="2024-06-29T06:30:57.152" v="400" actId="26606"/>
          <ac:spMkLst>
            <pc:docMk/>
            <pc:sldMk cId="2362712494" sldId="262"/>
            <ac:spMk id="418" creationId="{FE43805F-24A6-46A4-B19B-54F28347355C}"/>
          </ac:spMkLst>
        </pc:spChg>
        <pc:spChg chg="add del">
          <ac:chgData name="Line Marleine Meto‘o" userId="09d4810ef95d2ded" providerId="LiveId" clId="{4D9A763A-C743-49A5-9550-397F1DA7F46B}" dt="2024-06-29T06:31:21.002" v="402" actId="26606"/>
          <ac:spMkLst>
            <pc:docMk/>
            <pc:sldMk cId="2362712494" sldId="262"/>
            <ac:spMk id="420" creationId="{A2679492-7988-4050-9056-542444452411}"/>
          </ac:spMkLst>
        </pc:spChg>
        <pc:spChg chg="add del">
          <ac:chgData name="Line Marleine Meto‘o" userId="09d4810ef95d2ded" providerId="LiveId" clId="{4D9A763A-C743-49A5-9550-397F1DA7F46B}" dt="2024-06-29T06:31:21.002" v="402" actId="26606"/>
          <ac:spMkLst>
            <pc:docMk/>
            <pc:sldMk cId="2362712494" sldId="262"/>
            <ac:spMk id="421" creationId="{B5ABDEAA-B248-4182-B67C-A925338E772D}"/>
          </ac:spMkLst>
        </pc:spChg>
        <pc:spChg chg="add del">
          <ac:chgData name="Line Marleine Meto‘o" userId="09d4810ef95d2ded" providerId="LiveId" clId="{4D9A763A-C743-49A5-9550-397F1DA7F46B}" dt="2024-06-29T06:31:21.002" v="402" actId="26606"/>
          <ac:spMkLst>
            <pc:docMk/>
            <pc:sldMk cId="2362712494" sldId="262"/>
            <ac:spMk id="422" creationId="{B091B163-7D61-4891-ABCF-5C13D9C418D0}"/>
          </ac:spMkLst>
        </pc:spChg>
        <pc:spChg chg="add del">
          <ac:chgData name="Line Marleine Meto‘o" userId="09d4810ef95d2ded" providerId="LiveId" clId="{4D9A763A-C743-49A5-9550-397F1DA7F46B}" dt="2024-06-29T06:31:21.002" v="402" actId="26606"/>
          <ac:spMkLst>
            <pc:docMk/>
            <pc:sldMk cId="2362712494" sldId="262"/>
            <ac:spMk id="423" creationId="{D1222F65-9AFD-442B-8F0E-AAA61F9E9954}"/>
          </ac:spMkLst>
        </pc:spChg>
        <pc:spChg chg="add del">
          <ac:chgData name="Line Marleine Meto‘o" userId="09d4810ef95d2ded" providerId="LiveId" clId="{4D9A763A-C743-49A5-9550-397F1DA7F46B}" dt="2024-06-29T06:39:24.316" v="493" actId="26606"/>
          <ac:spMkLst>
            <pc:docMk/>
            <pc:sldMk cId="2362712494" sldId="262"/>
            <ac:spMk id="426" creationId="{B4A3B8E8-8B6F-42FE-A423-AD8A638A2C30}"/>
          </ac:spMkLst>
        </pc:spChg>
        <pc:spChg chg="add del">
          <ac:chgData name="Line Marleine Meto‘o" userId="09d4810ef95d2ded" providerId="LiveId" clId="{4D9A763A-C743-49A5-9550-397F1DA7F46B}" dt="2024-06-29T07:13:26.486" v="1145" actId="26606"/>
          <ac:spMkLst>
            <pc:docMk/>
            <pc:sldMk cId="2362712494" sldId="262"/>
            <ac:spMk id="430" creationId="{56604AF4-AEF7-4020-93AD-C74808D17E3E}"/>
          </ac:spMkLst>
        </pc:spChg>
        <pc:spChg chg="add del">
          <ac:chgData name="Line Marleine Meto‘o" userId="09d4810ef95d2ded" providerId="LiveId" clId="{4D9A763A-C743-49A5-9550-397F1DA7F46B}" dt="2024-06-29T07:13:26.486" v="1145" actId="26606"/>
          <ac:spMkLst>
            <pc:docMk/>
            <pc:sldMk cId="2362712494" sldId="262"/>
            <ac:spMk id="431" creationId="{EDB65AB2-AC18-4139-B8BE-52452A256449}"/>
          </ac:spMkLst>
        </pc:spChg>
        <pc:spChg chg="add del">
          <ac:chgData name="Line Marleine Meto‘o" userId="09d4810ef95d2ded" providerId="LiveId" clId="{4D9A763A-C743-49A5-9550-397F1DA7F46B}" dt="2024-06-29T07:13:26.486" v="1145" actId="26606"/>
          <ac:spMkLst>
            <pc:docMk/>
            <pc:sldMk cId="2362712494" sldId="262"/>
            <ac:spMk id="432" creationId="{B89A5304-EF26-47F3-9CB7-ED121FC744E7}"/>
          </ac:spMkLst>
        </pc:spChg>
        <pc:spChg chg="add del">
          <ac:chgData name="Line Marleine Meto‘o" userId="09d4810ef95d2ded" providerId="LiveId" clId="{4D9A763A-C743-49A5-9550-397F1DA7F46B}" dt="2024-06-29T06:33:49.316" v="418" actId="26606"/>
          <ac:spMkLst>
            <pc:docMk/>
            <pc:sldMk cId="2362712494" sldId="262"/>
            <ac:spMk id="433" creationId="{5BA49487-3FDB-4FB7-9D50-2B4F9454DA91}"/>
          </ac:spMkLst>
        </pc:spChg>
        <pc:spChg chg="add del">
          <ac:chgData name="Line Marleine Meto‘o" userId="09d4810ef95d2ded" providerId="LiveId" clId="{4D9A763A-C743-49A5-9550-397F1DA7F46B}" dt="2024-06-29T06:46:01.865" v="692" actId="26606"/>
          <ac:spMkLst>
            <pc:docMk/>
            <pc:sldMk cId="2362712494" sldId="262"/>
            <ac:spMk id="434" creationId="{D7A453D2-15D8-4403-815F-291FA16340D9}"/>
          </ac:spMkLst>
        </pc:spChg>
        <pc:spChg chg="add del">
          <ac:chgData name="Line Marleine Meto‘o" userId="09d4810ef95d2ded" providerId="LiveId" clId="{4D9A763A-C743-49A5-9550-397F1DA7F46B}" dt="2024-06-29T06:33:49.316" v="418" actId="26606"/>
          <ac:spMkLst>
            <pc:docMk/>
            <pc:sldMk cId="2362712494" sldId="262"/>
            <ac:spMk id="435" creationId="{1C938212-FA12-4FF1-87C8-ACDE99D06F69}"/>
          </ac:spMkLst>
        </pc:spChg>
        <pc:spChg chg="add del">
          <ac:chgData name="Line Marleine Meto‘o" userId="09d4810ef95d2ded" providerId="LiveId" clId="{4D9A763A-C743-49A5-9550-397F1DA7F46B}" dt="2024-06-29T06:46:01.865" v="692" actId="26606"/>
          <ac:spMkLst>
            <pc:docMk/>
            <pc:sldMk cId="2362712494" sldId="262"/>
            <ac:spMk id="436" creationId="{8161EA6B-09CA-445B-AB0D-8DF76FA92DEF}"/>
          </ac:spMkLst>
        </pc:spChg>
        <pc:spChg chg="add del">
          <ac:chgData name="Line Marleine Meto‘o" userId="09d4810ef95d2ded" providerId="LiveId" clId="{4D9A763A-C743-49A5-9550-397F1DA7F46B}" dt="2024-06-29T06:33:49.316" v="418" actId="26606"/>
          <ac:spMkLst>
            <pc:docMk/>
            <pc:sldMk cId="2362712494" sldId="262"/>
            <ac:spMk id="437" creationId="{369F152D-E540-4B48-BA11-2ADF043C6111}"/>
          </ac:spMkLst>
        </pc:spChg>
        <pc:spChg chg="add del">
          <ac:chgData name="Line Marleine Meto‘o" userId="09d4810ef95d2ded" providerId="LiveId" clId="{4D9A763A-C743-49A5-9550-397F1DA7F46B}" dt="2024-06-29T06:33:49.316" v="418" actId="26606"/>
          <ac:spMkLst>
            <pc:docMk/>
            <pc:sldMk cId="2362712494" sldId="262"/>
            <ac:spMk id="439" creationId="{0C059F7E-04C4-4C46-9B3E-E5CE267E347D}"/>
          </ac:spMkLst>
        </pc:spChg>
        <pc:spChg chg="add del">
          <ac:chgData name="Line Marleine Meto‘o" userId="09d4810ef95d2ded" providerId="LiveId" clId="{4D9A763A-C743-49A5-9550-397F1DA7F46B}" dt="2024-06-29T06:58:07.575" v="823" actId="26606"/>
          <ac:spMkLst>
            <pc:docMk/>
            <pc:sldMk cId="2362712494" sldId="262"/>
            <ac:spMk id="440" creationId="{0550F5B9-399F-4FAD-AE6C-ED65F9A43A74}"/>
          </ac:spMkLst>
        </pc:spChg>
        <pc:spChg chg="add del">
          <ac:chgData name="Line Marleine Meto‘o" userId="09d4810ef95d2ded" providerId="LiveId" clId="{4D9A763A-C743-49A5-9550-397F1DA7F46B}" dt="2024-06-29T06:58:07.575" v="823" actId="26606"/>
          <ac:spMkLst>
            <pc:docMk/>
            <pc:sldMk cId="2362712494" sldId="262"/>
            <ac:spMk id="442" creationId="{C062E60F-5CD4-4268-8359-8076634680E5}"/>
          </ac:spMkLst>
        </pc:spChg>
        <pc:spChg chg="add del">
          <ac:chgData name="Line Marleine Meto‘o" userId="09d4810ef95d2ded" providerId="LiveId" clId="{4D9A763A-C743-49A5-9550-397F1DA7F46B}" dt="2024-06-29T06:58:07.575" v="823" actId="26606"/>
          <ac:spMkLst>
            <pc:docMk/>
            <pc:sldMk cId="2362712494" sldId="262"/>
            <ac:spMk id="443" creationId="{10127CDE-2B99-47A8-BB3C-7D17519105E0}"/>
          </ac:spMkLst>
        </pc:spChg>
        <pc:spChg chg="add del">
          <ac:chgData name="Line Marleine Meto‘o" userId="09d4810ef95d2ded" providerId="LiveId" clId="{4D9A763A-C743-49A5-9550-397F1DA7F46B}" dt="2024-06-29T06:34:09.266" v="422" actId="26606"/>
          <ac:spMkLst>
            <pc:docMk/>
            <pc:sldMk cId="2362712494" sldId="262"/>
            <ac:spMk id="444" creationId="{D7A453D2-15D8-4403-815F-291FA16340D9}"/>
          </ac:spMkLst>
        </pc:spChg>
        <pc:spChg chg="add del">
          <ac:chgData name="Line Marleine Meto‘o" userId="09d4810ef95d2ded" providerId="LiveId" clId="{4D9A763A-C743-49A5-9550-397F1DA7F46B}" dt="2024-06-29T06:58:07.575" v="823" actId="26606"/>
          <ac:spMkLst>
            <pc:docMk/>
            <pc:sldMk cId="2362712494" sldId="262"/>
            <ac:spMk id="446" creationId="{BB341EC3-1810-4D33-BA3F-E2D0AA0ECFB6}"/>
          </ac:spMkLst>
        </pc:spChg>
        <pc:spChg chg="add del">
          <ac:chgData name="Line Marleine Meto‘o" userId="09d4810ef95d2ded" providerId="LiveId" clId="{4D9A763A-C743-49A5-9550-397F1DA7F46B}" dt="2024-06-29T06:34:09.266" v="422" actId="26606"/>
          <ac:spMkLst>
            <pc:docMk/>
            <pc:sldMk cId="2362712494" sldId="262"/>
            <ac:spMk id="450" creationId="{8161EA6B-09CA-445B-AB0D-8DF76FA92DEF}"/>
          </ac:spMkLst>
        </pc:spChg>
        <pc:spChg chg="add del">
          <ac:chgData name="Line Marleine Meto‘o" userId="09d4810ef95d2ded" providerId="LiveId" clId="{4D9A763A-C743-49A5-9550-397F1DA7F46B}" dt="2024-06-29T06:34:09.266" v="422" actId="26606"/>
          <ac:spMkLst>
            <pc:docMk/>
            <pc:sldMk cId="2362712494" sldId="262"/>
            <ac:spMk id="451" creationId="{B8114C98-A349-4111-A123-E8EAB86ABE30}"/>
          </ac:spMkLst>
        </pc:spChg>
        <pc:spChg chg="add del">
          <ac:chgData name="Line Marleine Meto‘o" userId="09d4810ef95d2ded" providerId="LiveId" clId="{4D9A763A-C743-49A5-9550-397F1DA7F46B}" dt="2024-06-29T07:12:31.955" v="1116" actId="26606"/>
          <ac:spMkLst>
            <pc:docMk/>
            <pc:sldMk cId="2362712494" sldId="262"/>
            <ac:spMk id="456" creationId="{56827C3C-D52F-46CE-A441-3CD6A1A6A0A2}"/>
          </ac:spMkLst>
        </pc:spChg>
        <pc:spChg chg="add del">
          <ac:chgData name="Line Marleine Meto‘o" userId="09d4810ef95d2ded" providerId="LiveId" clId="{4D9A763A-C743-49A5-9550-397F1DA7F46B}" dt="2024-06-29T07:12:31.955" v="1116" actId="26606"/>
          <ac:spMkLst>
            <pc:docMk/>
            <pc:sldMk cId="2362712494" sldId="262"/>
            <ac:spMk id="458" creationId="{F52A8B51-0A89-497B-B882-6658E029A3F9}"/>
          </ac:spMkLst>
        </pc:spChg>
        <pc:spChg chg="add del">
          <ac:chgData name="Line Marleine Meto‘o" userId="09d4810ef95d2ded" providerId="LiveId" clId="{4D9A763A-C743-49A5-9550-397F1DA7F46B}" dt="2024-06-29T06:34:09.266" v="422" actId="26606"/>
          <ac:spMkLst>
            <pc:docMk/>
            <pc:sldMk cId="2362712494" sldId="262"/>
            <ac:spMk id="459" creationId="{E2D3D3F2-ABBB-4453-B1C5-1BEBF7E4DD56}"/>
          </ac:spMkLst>
        </pc:spChg>
        <pc:spChg chg="add del">
          <ac:chgData name="Line Marleine Meto‘o" userId="09d4810ef95d2ded" providerId="LiveId" clId="{4D9A763A-C743-49A5-9550-397F1DA7F46B}" dt="2024-06-29T07:12:31.955" v="1116" actId="26606"/>
          <ac:spMkLst>
            <pc:docMk/>
            <pc:sldMk cId="2362712494" sldId="262"/>
            <ac:spMk id="460" creationId="{EB1CEFBF-6F09-4052-862B-E219DA15757E}"/>
          </ac:spMkLst>
        </pc:spChg>
        <pc:spChg chg="add del">
          <ac:chgData name="Line Marleine Meto‘o" userId="09d4810ef95d2ded" providerId="LiveId" clId="{4D9A763A-C743-49A5-9550-397F1DA7F46B}" dt="2024-06-29T07:12:31.955" v="1116" actId="26606"/>
          <ac:spMkLst>
            <pc:docMk/>
            <pc:sldMk cId="2362712494" sldId="262"/>
            <ac:spMk id="462" creationId="{BCB5D417-2A71-445D-B4C7-9E814D633D33}"/>
          </ac:spMkLst>
        </pc:spChg>
        <pc:spChg chg="add del">
          <ac:chgData name="Line Marleine Meto‘o" userId="09d4810ef95d2ded" providerId="LiveId" clId="{4D9A763A-C743-49A5-9550-397F1DA7F46B}" dt="2024-06-29T06:46:01.865" v="692" actId="26606"/>
          <ac:spMkLst>
            <pc:docMk/>
            <pc:sldMk cId="2362712494" sldId="262"/>
            <ac:spMk id="463" creationId="{E2D3D3F2-ABBB-4453-B1C5-1BEBF7E4DD56}"/>
          </ac:spMkLst>
        </pc:spChg>
        <pc:spChg chg="add del">
          <ac:chgData name="Line Marleine Meto‘o" userId="09d4810ef95d2ded" providerId="LiveId" clId="{4D9A763A-C743-49A5-9550-397F1DA7F46B}" dt="2024-06-29T06:35:36.964" v="442" actId="26606"/>
          <ac:spMkLst>
            <pc:docMk/>
            <pc:sldMk cId="2362712494" sldId="262"/>
            <ac:spMk id="466" creationId="{5A24B6D4-F5B9-4802-B144-7FC9F82D078F}"/>
          </ac:spMkLst>
        </pc:spChg>
        <pc:spChg chg="add del">
          <ac:chgData name="Line Marleine Meto‘o" userId="09d4810ef95d2ded" providerId="LiveId" clId="{4D9A763A-C743-49A5-9550-397F1DA7F46B}" dt="2024-06-29T06:34:14.613" v="424" actId="26606"/>
          <ac:spMkLst>
            <pc:docMk/>
            <pc:sldMk cId="2362712494" sldId="262"/>
            <ac:spMk id="468" creationId="{114C78B5-EC6B-4A39-8860-705100867457}"/>
          </ac:spMkLst>
        </pc:spChg>
        <pc:spChg chg="add del">
          <ac:chgData name="Line Marleine Meto‘o" userId="09d4810ef95d2ded" providerId="LiveId" clId="{4D9A763A-C743-49A5-9550-397F1DA7F46B}" dt="2024-06-29T06:35:36.964" v="442" actId="26606"/>
          <ac:spMkLst>
            <pc:docMk/>
            <pc:sldMk cId="2362712494" sldId="262"/>
            <ac:spMk id="470" creationId="{D665D759-2DF8-4D47-8386-4BA28901A79D}"/>
          </ac:spMkLst>
        </pc:spChg>
        <pc:spChg chg="add del">
          <ac:chgData name="Line Marleine Meto‘o" userId="09d4810ef95d2ded" providerId="LiveId" clId="{4D9A763A-C743-49A5-9550-397F1DA7F46B}" dt="2024-06-29T07:12:34.633" v="1118" actId="26606"/>
          <ac:spMkLst>
            <pc:docMk/>
            <pc:sldMk cId="2362712494" sldId="262"/>
            <ac:spMk id="471" creationId="{C96C8BAF-68F3-4B78-B238-35DF5D86560D}"/>
          </ac:spMkLst>
        </pc:spChg>
        <pc:spChg chg="add del">
          <ac:chgData name="Line Marleine Meto‘o" userId="09d4810ef95d2ded" providerId="LiveId" clId="{4D9A763A-C743-49A5-9550-397F1DA7F46B}" dt="2024-06-29T06:34:16.470" v="426" actId="26606"/>
          <ac:spMkLst>
            <pc:docMk/>
            <pc:sldMk cId="2362712494" sldId="262"/>
            <ac:spMk id="472" creationId="{D7A453D2-15D8-4403-815F-291FA16340D9}"/>
          </ac:spMkLst>
        </pc:spChg>
        <pc:spChg chg="add del">
          <ac:chgData name="Line Marleine Meto‘o" userId="09d4810ef95d2ded" providerId="LiveId" clId="{4D9A763A-C743-49A5-9550-397F1DA7F46B}" dt="2024-06-29T06:34:16.470" v="426" actId="26606"/>
          <ac:spMkLst>
            <pc:docMk/>
            <pc:sldMk cId="2362712494" sldId="262"/>
            <ac:spMk id="473" creationId="{8161EA6B-09CA-445B-AB0D-8DF76FA92DEF}"/>
          </ac:spMkLst>
        </pc:spChg>
        <pc:spChg chg="add del">
          <ac:chgData name="Line Marleine Meto‘o" userId="09d4810ef95d2ded" providerId="LiveId" clId="{4D9A763A-C743-49A5-9550-397F1DA7F46B}" dt="2024-06-29T06:46:01.865" v="692" actId="26606"/>
          <ac:spMkLst>
            <pc:docMk/>
            <pc:sldMk cId="2362712494" sldId="262"/>
            <ac:spMk id="476" creationId="{B8114C98-A349-4111-A123-E8EAB86ABE30}"/>
          </ac:spMkLst>
        </pc:spChg>
        <pc:spChg chg="add del">
          <ac:chgData name="Line Marleine Meto‘o" userId="09d4810ef95d2ded" providerId="LiveId" clId="{4D9A763A-C743-49A5-9550-397F1DA7F46B}" dt="2024-06-29T06:34:16.470" v="426" actId="26606"/>
          <ac:spMkLst>
            <pc:docMk/>
            <pc:sldMk cId="2362712494" sldId="262"/>
            <ac:spMk id="478" creationId="{B8114C98-A349-4111-A123-E8EAB86ABE30}"/>
          </ac:spMkLst>
        </pc:spChg>
        <pc:spChg chg="add del">
          <ac:chgData name="Line Marleine Meto‘o" userId="09d4810ef95d2ded" providerId="LiveId" clId="{4D9A763A-C743-49A5-9550-397F1DA7F46B}" dt="2024-06-29T06:34:16.470" v="426" actId="26606"/>
          <ac:spMkLst>
            <pc:docMk/>
            <pc:sldMk cId="2362712494" sldId="262"/>
            <ac:spMk id="480" creationId="{E2D3D3F2-ABBB-4453-B1C5-1BEBF7E4DD56}"/>
          </ac:spMkLst>
        </pc:spChg>
        <pc:spChg chg="add del">
          <ac:chgData name="Line Marleine Meto‘o" userId="09d4810ef95d2ded" providerId="LiveId" clId="{4D9A763A-C743-49A5-9550-397F1DA7F46B}" dt="2024-06-29T07:13:08.234" v="1130" actId="26606"/>
          <ac:spMkLst>
            <pc:docMk/>
            <pc:sldMk cId="2362712494" sldId="262"/>
            <ac:spMk id="482" creationId="{6C2997EE-0889-44C3-AC0D-18F26AC9AAAB}"/>
          </ac:spMkLst>
        </pc:spChg>
        <pc:spChg chg="add del">
          <ac:chgData name="Line Marleine Meto‘o" userId="09d4810ef95d2ded" providerId="LiveId" clId="{4D9A763A-C743-49A5-9550-397F1DA7F46B}" dt="2024-06-29T06:34:21.460" v="428" actId="26606"/>
          <ac:spMkLst>
            <pc:docMk/>
            <pc:sldMk cId="2362712494" sldId="262"/>
            <ac:spMk id="483" creationId="{0550F5B9-399F-4FAD-AE6C-ED65F9A43A74}"/>
          </ac:spMkLst>
        </pc:spChg>
        <pc:spChg chg="add del">
          <ac:chgData name="Line Marleine Meto‘o" userId="09d4810ef95d2ded" providerId="LiveId" clId="{4D9A763A-C743-49A5-9550-397F1DA7F46B}" dt="2024-06-29T06:34:21.460" v="428" actId="26606"/>
          <ac:spMkLst>
            <pc:docMk/>
            <pc:sldMk cId="2362712494" sldId="262"/>
            <ac:spMk id="484" creationId="{C062E60F-5CD4-4268-8359-8076634680E5}"/>
          </ac:spMkLst>
        </pc:spChg>
        <pc:spChg chg="add del">
          <ac:chgData name="Line Marleine Meto‘o" userId="09d4810ef95d2ded" providerId="LiveId" clId="{4D9A763A-C743-49A5-9550-397F1DA7F46B}" dt="2024-06-29T06:34:21.460" v="428" actId="26606"/>
          <ac:spMkLst>
            <pc:docMk/>
            <pc:sldMk cId="2362712494" sldId="262"/>
            <ac:spMk id="485" creationId="{BB341EC3-1810-4D33-BA3F-E2D0AA0ECFB6}"/>
          </ac:spMkLst>
        </pc:spChg>
        <pc:spChg chg="add del">
          <ac:chgData name="Line Marleine Meto‘o" userId="09d4810ef95d2ded" providerId="LiveId" clId="{4D9A763A-C743-49A5-9550-397F1DA7F46B}" dt="2024-06-29T06:34:21.460" v="428" actId="26606"/>
          <ac:spMkLst>
            <pc:docMk/>
            <pc:sldMk cId="2362712494" sldId="262"/>
            <ac:spMk id="486" creationId="{10127CDE-2B99-47A8-BB3C-7D17519105E0}"/>
          </ac:spMkLst>
        </pc:spChg>
        <pc:spChg chg="add del">
          <ac:chgData name="Line Marleine Meto‘o" userId="09d4810ef95d2ded" providerId="LiveId" clId="{4D9A763A-C743-49A5-9550-397F1DA7F46B}" dt="2024-06-29T07:13:09.392" v="1132" actId="26606"/>
          <ac:spMkLst>
            <pc:docMk/>
            <pc:sldMk cId="2362712494" sldId="262"/>
            <ac:spMk id="487" creationId="{749FA6A2-2239-4EF2-9EB3-B1DC295FE14D}"/>
          </ac:spMkLst>
        </pc:spChg>
        <pc:spChg chg="add del">
          <ac:chgData name="Line Marleine Meto‘o" userId="09d4810ef95d2ded" providerId="LiveId" clId="{4D9A763A-C743-49A5-9550-397F1DA7F46B}" dt="2024-06-29T06:34:29.756" v="430" actId="26606"/>
          <ac:spMkLst>
            <pc:docMk/>
            <pc:sldMk cId="2362712494" sldId="262"/>
            <ac:spMk id="488" creationId="{D7DC14DB-B8F9-4B8E-BB6F-1CC0293C9816}"/>
          </ac:spMkLst>
        </pc:spChg>
        <pc:spChg chg="add del">
          <ac:chgData name="Line Marleine Meto‘o" userId="09d4810ef95d2ded" providerId="LiveId" clId="{4D9A763A-C743-49A5-9550-397F1DA7F46B}" dt="2024-06-29T06:34:29.756" v="430" actId="26606"/>
          <ac:spMkLst>
            <pc:docMk/>
            <pc:sldMk cId="2362712494" sldId="262"/>
            <ac:spMk id="489" creationId="{48C5EC73-3999-4CE9-A304-0A33B43114BE}"/>
          </ac:spMkLst>
        </pc:spChg>
        <pc:spChg chg="add del">
          <ac:chgData name="Line Marleine Meto‘o" userId="09d4810ef95d2ded" providerId="LiveId" clId="{4D9A763A-C743-49A5-9550-397F1DA7F46B}" dt="2024-06-29T07:13:14.146" v="1134" actId="26606"/>
          <ac:spMkLst>
            <pc:docMk/>
            <pc:sldMk cId="2362712494" sldId="262"/>
            <ac:spMk id="492" creationId="{806692FB-8FCB-4B46-A077-B6132E789B12}"/>
          </ac:spMkLst>
        </pc:spChg>
        <pc:spChg chg="add del">
          <ac:chgData name="Line Marleine Meto‘o" userId="09d4810ef95d2ded" providerId="LiveId" clId="{4D9A763A-C743-49A5-9550-397F1DA7F46B}" dt="2024-06-29T06:34:29.756" v="430" actId="26606"/>
          <ac:spMkLst>
            <pc:docMk/>
            <pc:sldMk cId="2362712494" sldId="262"/>
            <ac:spMk id="493" creationId="{7B15D645-CAC7-46F1-BA18-D731D08909AB}"/>
          </ac:spMkLst>
        </pc:spChg>
        <pc:spChg chg="add del">
          <ac:chgData name="Line Marleine Meto‘o" userId="09d4810ef95d2ded" providerId="LiveId" clId="{4D9A763A-C743-49A5-9550-397F1DA7F46B}" dt="2024-06-29T07:13:14.146" v="1134" actId="26606"/>
          <ac:spMkLst>
            <pc:docMk/>
            <pc:sldMk cId="2362712494" sldId="262"/>
            <ac:spMk id="494" creationId="{00FC960A-022A-4742-832C-FCE8ABEABA62}"/>
          </ac:spMkLst>
        </pc:spChg>
        <pc:spChg chg="add del">
          <ac:chgData name="Line Marleine Meto‘o" userId="09d4810ef95d2ded" providerId="LiveId" clId="{4D9A763A-C743-49A5-9550-397F1DA7F46B}" dt="2024-06-29T06:34:29.756" v="430" actId="26606"/>
          <ac:spMkLst>
            <pc:docMk/>
            <pc:sldMk cId="2362712494" sldId="262"/>
            <ac:spMk id="496" creationId="{DC953D31-C1A7-4FC4-8CDF-85E2F34ABF30}"/>
          </ac:spMkLst>
        </pc:spChg>
        <pc:spChg chg="add del">
          <ac:chgData name="Line Marleine Meto‘o" userId="09d4810ef95d2ded" providerId="LiveId" clId="{4D9A763A-C743-49A5-9550-397F1DA7F46B}" dt="2024-06-29T06:46:06.438" v="694" actId="26606"/>
          <ac:spMkLst>
            <pc:docMk/>
            <pc:sldMk cId="2362712494" sldId="262"/>
            <ac:spMk id="497" creationId="{56604AF4-AEF7-4020-93AD-C74808D17E3E}"/>
          </ac:spMkLst>
        </pc:spChg>
        <pc:spChg chg="add del">
          <ac:chgData name="Line Marleine Meto‘o" userId="09d4810ef95d2ded" providerId="LiveId" clId="{4D9A763A-C743-49A5-9550-397F1DA7F46B}" dt="2024-06-29T06:46:06.438" v="694" actId="26606"/>
          <ac:spMkLst>
            <pc:docMk/>
            <pc:sldMk cId="2362712494" sldId="262"/>
            <ac:spMk id="499" creationId="{EDB65AB2-AC18-4139-B8BE-52452A256449}"/>
          </ac:spMkLst>
        </pc:spChg>
        <pc:spChg chg="add del">
          <ac:chgData name="Line Marleine Meto‘o" userId="09d4810ef95d2ded" providerId="LiveId" clId="{4D9A763A-C743-49A5-9550-397F1DA7F46B}" dt="2024-06-29T06:46:06.438" v="694" actId="26606"/>
          <ac:spMkLst>
            <pc:docMk/>
            <pc:sldMk cId="2362712494" sldId="262"/>
            <ac:spMk id="500" creationId="{B89A5304-EF26-47F3-9CB7-ED121FC744E7}"/>
          </ac:spMkLst>
        </pc:spChg>
        <pc:spChg chg="add del">
          <ac:chgData name="Line Marleine Meto‘o" userId="09d4810ef95d2ded" providerId="LiveId" clId="{4D9A763A-C743-49A5-9550-397F1DA7F46B}" dt="2024-06-29T07:13:16.290" v="1136" actId="26606"/>
          <ac:spMkLst>
            <pc:docMk/>
            <pc:sldMk cId="2362712494" sldId="262"/>
            <ac:spMk id="501" creationId="{AA3CC463-F933-4AC4-86E1-5AC14B0C3163}"/>
          </ac:spMkLst>
        </pc:spChg>
        <pc:spChg chg="add del">
          <ac:chgData name="Line Marleine Meto‘o" userId="09d4810ef95d2ded" providerId="LiveId" clId="{4D9A763A-C743-49A5-9550-397F1DA7F46B}" dt="2024-06-29T06:34:49.179" v="432" actId="26606"/>
          <ac:spMkLst>
            <pc:docMk/>
            <pc:sldMk cId="2362712494" sldId="262"/>
            <ac:spMk id="502" creationId="{56604AF4-AEF7-4020-93AD-C74808D17E3E}"/>
          </ac:spMkLst>
        </pc:spChg>
        <pc:spChg chg="add del">
          <ac:chgData name="Line Marleine Meto‘o" userId="09d4810ef95d2ded" providerId="LiveId" clId="{4D9A763A-C743-49A5-9550-397F1DA7F46B}" dt="2024-06-29T06:34:49.179" v="432" actId="26606"/>
          <ac:spMkLst>
            <pc:docMk/>
            <pc:sldMk cId="2362712494" sldId="262"/>
            <ac:spMk id="503" creationId="{EDB65AB2-AC18-4139-B8BE-52452A256449}"/>
          </ac:spMkLst>
        </pc:spChg>
        <pc:spChg chg="add del">
          <ac:chgData name="Line Marleine Meto‘o" userId="09d4810ef95d2ded" providerId="LiveId" clId="{4D9A763A-C743-49A5-9550-397F1DA7F46B}" dt="2024-06-29T06:34:49.179" v="432" actId="26606"/>
          <ac:spMkLst>
            <pc:docMk/>
            <pc:sldMk cId="2362712494" sldId="262"/>
            <ac:spMk id="504" creationId="{B89A5304-EF26-47F3-9CB7-ED121FC744E7}"/>
          </ac:spMkLst>
        </pc:spChg>
        <pc:spChg chg="add del">
          <ac:chgData name="Line Marleine Meto‘o" userId="09d4810ef95d2ded" providerId="LiveId" clId="{4D9A763A-C743-49A5-9550-397F1DA7F46B}" dt="2024-06-29T07:13:16.290" v="1136" actId="26606"/>
          <ac:spMkLst>
            <pc:docMk/>
            <pc:sldMk cId="2362712494" sldId="262"/>
            <ac:spMk id="505" creationId="{6025D2DB-A12A-44DB-B00E-F4D622329EDD}"/>
          </ac:spMkLst>
        </pc:spChg>
        <pc:spChg chg="add del">
          <ac:chgData name="Line Marleine Meto‘o" userId="09d4810ef95d2ded" providerId="LiveId" clId="{4D9A763A-C743-49A5-9550-397F1DA7F46B}" dt="2024-06-29T06:35:00.917" v="434" actId="26606"/>
          <ac:spMkLst>
            <pc:docMk/>
            <pc:sldMk cId="2362712494" sldId="262"/>
            <ac:spMk id="506" creationId="{0D7B6173-1D58-48E2-83CF-37350F315F75}"/>
          </ac:spMkLst>
        </pc:spChg>
        <pc:spChg chg="add del">
          <ac:chgData name="Line Marleine Meto‘o" userId="09d4810ef95d2ded" providerId="LiveId" clId="{4D9A763A-C743-49A5-9550-397F1DA7F46B}" dt="2024-06-29T06:35:00.917" v="434" actId="26606"/>
          <ac:spMkLst>
            <pc:docMk/>
            <pc:sldMk cId="2362712494" sldId="262"/>
            <ac:spMk id="507" creationId="{C8292F7E-869E-47EE-864B-31158A8092F6}"/>
          </ac:spMkLst>
        </pc:spChg>
        <pc:spChg chg="add del">
          <ac:chgData name="Line Marleine Meto‘o" userId="09d4810ef95d2ded" providerId="LiveId" clId="{4D9A763A-C743-49A5-9550-397F1DA7F46B}" dt="2024-06-29T06:35:00.917" v="434" actId="26606"/>
          <ac:spMkLst>
            <pc:docMk/>
            <pc:sldMk cId="2362712494" sldId="262"/>
            <ac:spMk id="509" creationId="{DE152F22-1707-453C-8C48-6B5CDD242809}"/>
          </ac:spMkLst>
        </pc:spChg>
        <pc:spChg chg="add del">
          <ac:chgData name="Line Marleine Meto‘o" userId="09d4810ef95d2ded" providerId="LiveId" clId="{4D9A763A-C743-49A5-9550-397F1DA7F46B}" dt="2024-06-29T06:35:00.917" v="434" actId="26606"/>
          <ac:spMkLst>
            <pc:docMk/>
            <pc:sldMk cId="2362712494" sldId="262"/>
            <ac:spMk id="510" creationId="{90F3EC41-E060-4D79-8F5B-1DD6A3A9D26B}"/>
          </ac:spMkLst>
        </pc:spChg>
        <pc:spChg chg="add del">
          <ac:chgData name="Line Marleine Meto‘o" userId="09d4810ef95d2ded" providerId="LiveId" clId="{4D9A763A-C743-49A5-9550-397F1DA7F46B}" dt="2024-06-29T07:12:35.802" v="1120" actId="26606"/>
          <ac:spMkLst>
            <pc:docMk/>
            <pc:sldMk cId="2362712494" sldId="262"/>
            <ac:spMk id="511" creationId="{56827C3C-D52F-46CE-A441-3CD6A1A6A0A2}"/>
          </ac:spMkLst>
        </pc:spChg>
        <pc:spChg chg="add del">
          <ac:chgData name="Line Marleine Meto‘o" userId="09d4810ef95d2ded" providerId="LiveId" clId="{4D9A763A-C743-49A5-9550-397F1DA7F46B}" dt="2024-06-29T06:35:03.939" v="436" actId="26606"/>
          <ac:spMkLst>
            <pc:docMk/>
            <pc:sldMk cId="2362712494" sldId="262"/>
            <ac:spMk id="512" creationId="{F91C6F19-1B71-4202-AE17-47A9F93138D8}"/>
          </ac:spMkLst>
        </pc:spChg>
        <pc:spChg chg="add del">
          <ac:chgData name="Line Marleine Meto‘o" userId="09d4810ef95d2ded" providerId="LiveId" clId="{4D9A763A-C743-49A5-9550-397F1DA7F46B}" dt="2024-06-29T06:35:03.939" v="436" actId="26606"/>
          <ac:spMkLst>
            <pc:docMk/>
            <pc:sldMk cId="2362712494" sldId="262"/>
            <ac:spMk id="513" creationId="{5C09CE40-68AC-46EE-8F0D-C2E5744E4609}"/>
          </ac:spMkLst>
        </pc:spChg>
        <pc:spChg chg="add del">
          <ac:chgData name="Line Marleine Meto‘o" userId="09d4810ef95d2ded" providerId="LiveId" clId="{4D9A763A-C743-49A5-9550-397F1DA7F46B}" dt="2024-06-29T06:35:03.939" v="436" actId="26606"/>
          <ac:spMkLst>
            <pc:docMk/>
            <pc:sldMk cId="2362712494" sldId="262"/>
            <ac:spMk id="515" creationId="{E52E8AE1-28FB-4A31-A692-9153E86A8A1B}"/>
          </ac:spMkLst>
        </pc:spChg>
        <pc:spChg chg="add del">
          <ac:chgData name="Line Marleine Meto‘o" userId="09d4810ef95d2ded" providerId="LiveId" clId="{4D9A763A-C743-49A5-9550-397F1DA7F46B}" dt="2024-06-29T07:12:35.802" v="1120" actId="26606"/>
          <ac:spMkLst>
            <pc:docMk/>
            <pc:sldMk cId="2362712494" sldId="262"/>
            <ac:spMk id="516" creationId="{F52A8B51-0A89-497B-B882-6658E029A3F9}"/>
          </ac:spMkLst>
        </pc:spChg>
        <pc:spChg chg="add del">
          <ac:chgData name="Line Marleine Meto‘o" userId="09d4810ef95d2ded" providerId="LiveId" clId="{4D9A763A-C743-49A5-9550-397F1DA7F46B}" dt="2024-06-29T07:12:35.802" v="1120" actId="26606"/>
          <ac:spMkLst>
            <pc:docMk/>
            <pc:sldMk cId="2362712494" sldId="262"/>
            <ac:spMk id="518" creationId="{EB1CEFBF-6F09-4052-862B-E219DA15757E}"/>
          </ac:spMkLst>
        </pc:spChg>
        <pc:spChg chg="add del">
          <ac:chgData name="Line Marleine Meto‘o" userId="09d4810ef95d2ded" providerId="LiveId" clId="{4D9A763A-C743-49A5-9550-397F1DA7F46B}" dt="2024-06-29T07:12:35.802" v="1120" actId="26606"/>
          <ac:spMkLst>
            <pc:docMk/>
            <pc:sldMk cId="2362712494" sldId="262"/>
            <ac:spMk id="519" creationId="{BCB5D417-2A71-445D-B4C7-9E814D633D33}"/>
          </ac:spMkLst>
        </pc:spChg>
        <pc:spChg chg="add del">
          <ac:chgData name="Line Marleine Meto‘o" userId="09d4810ef95d2ded" providerId="LiveId" clId="{4D9A763A-C743-49A5-9550-397F1DA7F46B}" dt="2024-06-29T06:35:09.178" v="440" actId="26606"/>
          <ac:spMkLst>
            <pc:docMk/>
            <pc:sldMk cId="2362712494" sldId="262"/>
            <ac:spMk id="520" creationId="{26FF42C2-EA15-4154-B242-E98E88CED99C}"/>
          </ac:spMkLst>
        </pc:spChg>
        <pc:spChg chg="add del">
          <ac:chgData name="Line Marleine Meto‘o" userId="09d4810ef95d2ded" providerId="LiveId" clId="{4D9A763A-C743-49A5-9550-397F1DA7F46B}" dt="2024-06-29T06:35:09.178" v="440" actId="26606"/>
          <ac:spMkLst>
            <pc:docMk/>
            <pc:sldMk cId="2362712494" sldId="262"/>
            <ac:spMk id="521" creationId="{D79DE9F7-28C4-4856-BA57-D696E124C137}"/>
          </ac:spMkLst>
        </pc:spChg>
        <pc:spChg chg="add del">
          <ac:chgData name="Line Marleine Meto‘o" userId="09d4810ef95d2ded" providerId="LiveId" clId="{4D9A763A-C743-49A5-9550-397F1DA7F46B}" dt="2024-06-29T06:35:09.178" v="440" actId="26606"/>
          <ac:spMkLst>
            <pc:docMk/>
            <pc:sldMk cId="2362712494" sldId="262"/>
            <ac:spMk id="522" creationId="{E1F9ED9C-121B-44C6-A308-5824769C40D5}"/>
          </ac:spMkLst>
        </pc:spChg>
        <pc:spChg chg="add del">
          <ac:chgData name="Line Marleine Meto‘o" userId="09d4810ef95d2ded" providerId="LiveId" clId="{4D9A763A-C743-49A5-9550-397F1DA7F46B}" dt="2024-06-29T06:35:09.178" v="440" actId="26606"/>
          <ac:spMkLst>
            <pc:docMk/>
            <pc:sldMk cId="2362712494" sldId="262"/>
            <ac:spMk id="523" creationId="{4A5F8185-F27B-4E99-A06C-007336FE3F2D}"/>
          </ac:spMkLst>
        </pc:spChg>
        <pc:spChg chg="add del">
          <ac:chgData name="Line Marleine Meto‘o" userId="09d4810ef95d2ded" providerId="LiveId" clId="{4D9A763A-C743-49A5-9550-397F1DA7F46B}" dt="2024-06-29T06:35:36.964" v="442" actId="26606"/>
          <ac:spMkLst>
            <pc:docMk/>
            <pc:sldMk cId="2362712494" sldId="262"/>
            <ac:spMk id="525" creationId="{3C915414-2809-4735-A560-0D5FE66700D8}"/>
          </ac:spMkLst>
        </pc:spChg>
        <pc:spChg chg="add del">
          <ac:chgData name="Line Marleine Meto‘o" userId="09d4810ef95d2ded" providerId="LiveId" clId="{4D9A763A-C743-49A5-9550-397F1DA7F46B}" dt="2024-06-29T07:13:16.290" v="1136" actId="26606"/>
          <ac:spMkLst>
            <pc:docMk/>
            <pc:sldMk cId="2362712494" sldId="262"/>
            <ac:spMk id="528" creationId="{CE7E7877-F64E-4EEA-B778-138031EFF874}"/>
          </ac:spMkLst>
        </pc:spChg>
        <pc:spChg chg="add del">
          <ac:chgData name="Line Marleine Meto‘o" userId="09d4810ef95d2ded" providerId="LiveId" clId="{4D9A763A-C743-49A5-9550-397F1DA7F46B}" dt="2024-06-29T07:12:55.847" v="1124" actId="26606"/>
          <ac:spMkLst>
            <pc:docMk/>
            <pc:sldMk cId="2362712494" sldId="262"/>
            <ac:spMk id="529" creationId="{56827C3C-D52F-46CE-A441-3CD6A1A6A0A2}"/>
          </ac:spMkLst>
        </pc:spChg>
        <pc:spChg chg="add del">
          <ac:chgData name="Line Marleine Meto‘o" userId="09d4810ef95d2ded" providerId="LiveId" clId="{4D9A763A-C743-49A5-9550-397F1DA7F46B}" dt="2024-06-29T07:12:55.847" v="1124" actId="26606"/>
          <ac:spMkLst>
            <pc:docMk/>
            <pc:sldMk cId="2362712494" sldId="262"/>
            <ac:spMk id="530" creationId="{F52A8B51-0A89-497B-B882-6658E029A3F9}"/>
          </ac:spMkLst>
        </pc:spChg>
        <pc:spChg chg="add del">
          <ac:chgData name="Line Marleine Meto‘o" userId="09d4810ef95d2ded" providerId="LiveId" clId="{4D9A763A-C743-49A5-9550-397F1DA7F46B}" dt="2024-06-29T07:12:55.847" v="1124" actId="26606"/>
          <ac:spMkLst>
            <pc:docMk/>
            <pc:sldMk cId="2362712494" sldId="262"/>
            <ac:spMk id="531" creationId="{EB1CEFBF-6F09-4052-862B-E219DA15757E}"/>
          </ac:spMkLst>
        </pc:spChg>
        <pc:spChg chg="add del">
          <ac:chgData name="Line Marleine Meto‘o" userId="09d4810ef95d2ded" providerId="LiveId" clId="{4D9A763A-C743-49A5-9550-397F1DA7F46B}" dt="2024-06-29T07:12:55.847" v="1124" actId="26606"/>
          <ac:spMkLst>
            <pc:docMk/>
            <pc:sldMk cId="2362712494" sldId="262"/>
            <ac:spMk id="532" creationId="{BCB5D417-2A71-445D-B4C7-9E814D633D33}"/>
          </ac:spMkLst>
        </pc:spChg>
        <pc:spChg chg="add del">
          <ac:chgData name="Line Marleine Meto‘o" userId="09d4810ef95d2ded" providerId="LiveId" clId="{4D9A763A-C743-49A5-9550-397F1DA7F46B}" dt="2024-06-29T07:13:16.290" v="1136" actId="26606"/>
          <ac:spMkLst>
            <pc:docMk/>
            <pc:sldMk cId="2362712494" sldId="262"/>
            <ac:spMk id="533" creationId="{7DD6C4F3-70FD-4F13-919C-702EE4886499}"/>
          </ac:spMkLst>
        </pc:spChg>
        <pc:spChg chg="add del">
          <ac:chgData name="Line Marleine Meto‘o" userId="09d4810ef95d2ded" providerId="LiveId" clId="{4D9A763A-C743-49A5-9550-397F1DA7F46B}" dt="2024-06-29T07:13:24.764" v="1142" actId="26606"/>
          <ac:spMkLst>
            <pc:docMk/>
            <pc:sldMk cId="2362712494" sldId="262"/>
            <ac:spMk id="534" creationId="{4F7B9026-36AD-42E4-B172-8D68F3A339B4}"/>
          </ac:spMkLst>
        </pc:spChg>
        <pc:spChg chg="add del">
          <ac:chgData name="Line Marleine Meto‘o" userId="09d4810ef95d2ded" providerId="LiveId" clId="{4D9A763A-C743-49A5-9550-397F1DA7F46B}" dt="2024-06-29T07:13:19.831" v="1138" actId="26606"/>
          <ac:spMkLst>
            <pc:docMk/>
            <pc:sldMk cId="2362712494" sldId="262"/>
            <ac:spMk id="535" creationId="{D2B82E2D-5822-450E-85CC-AE5EDD01ECD9}"/>
          </ac:spMkLst>
        </pc:spChg>
        <pc:spChg chg="add del">
          <ac:chgData name="Line Marleine Meto‘o" userId="09d4810ef95d2ded" providerId="LiveId" clId="{4D9A763A-C743-49A5-9550-397F1DA7F46B}" dt="2024-06-29T07:13:26.476" v="1144" actId="26606"/>
          <ac:spMkLst>
            <pc:docMk/>
            <pc:sldMk cId="2362712494" sldId="262"/>
            <ac:spMk id="536" creationId="{C96C8BAF-68F3-4B78-B238-35DF5D86560D}"/>
          </ac:spMkLst>
        </pc:spChg>
        <pc:spChg chg="add del">
          <ac:chgData name="Line Marleine Meto‘o" userId="09d4810ef95d2ded" providerId="LiveId" clId="{4D9A763A-C743-49A5-9550-397F1DA7F46B}" dt="2024-06-29T06:35:41.019" v="444" actId="26606"/>
          <ac:spMkLst>
            <pc:docMk/>
            <pc:sldMk cId="2362712494" sldId="262"/>
            <ac:spMk id="542" creationId="{A182D396-EC2D-4435-A2E7-2BE57CF6A1E0}"/>
          </ac:spMkLst>
        </pc:spChg>
        <pc:spChg chg="add del">
          <ac:chgData name="Line Marleine Meto‘o" userId="09d4810ef95d2ded" providerId="LiveId" clId="{4D9A763A-C743-49A5-9550-397F1DA7F46B}" dt="2024-06-29T06:35:41.019" v="444" actId="26606"/>
          <ac:spMkLst>
            <pc:docMk/>
            <pc:sldMk cId="2362712494" sldId="262"/>
            <ac:spMk id="543" creationId="{85B6A842-7411-4FE2-A63A-C0643166332F}"/>
          </ac:spMkLst>
        </pc:spChg>
        <pc:spChg chg="add del">
          <ac:chgData name="Line Marleine Meto‘o" userId="09d4810ef95d2ded" providerId="LiveId" clId="{4D9A763A-C743-49A5-9550-397F1DA7F46B}" dt="2024-06-29T06:35:41.019" v="444" actId="26606"/>
          <ac:spMkLst>
            <pc:docMk/>
            <pc:sldMk cId="2362712494" sldId="262"/>
            <ac:spMk id="544" creationId="{B0E1A1AC-EF07-4431-B59B-BD97DC04858D}"/>
          </ac:spMkLst>
        </pc:spChg>
        <pc:spChg chg="add del">
          <ac:chgData name="Line Marleine Meto‘o" userId="09d4810ef95d2ded" providerId="LiveId" clId="{4D9A763A-C743-49A5-9550-397F1DA7F46B}" dt="2024-06-29T06:35:44.455" v="446" actId="26606"/>
          <ac:spMkLst>
            <pc:docMk/>
            <pc:sldMk cId="2362712494" sldId="262"/>
            <ac:spMk id="546" creationId="{A016CB47-C4D4-4332-9ED0-DBB916252F76}"/>
          </ac:spMkLst>
        </pc:spChg>
        <pc:spChg chg="add del">
          <ac:chgData name="Line Marleine Meto‘o" userId="09d4810ef95d2ded" providerId="LiveId" clId="{4D9A763A-C743-49A5-9550-397F1DA7F46B}" dt="2024-06-29T06:35:44.455" v="446" actId="26606"/>
          <ac:spMkLst>
            <pc:docMk/>
            <pc:sldMk cId="2362712494" sldId="262"/>
            <ac:spMk id="547" creationId="{95C8260E-968F-44E8-A823-ABB431311926}"/>
          </ac:spMkLst>
        </pc:spChg>
        <pc:spChg chg="add del">
          <ac:chgData name="Line Marleine Meto‘o" userId="09d4810ef95d2ded" providerId="LiveId" clId="{4D9A763A-C743-49A5-9550-397F1DA7F46B}" dt="2024-06-29T06:35:44.455" v="446" actId="26606"/>
          <ac:spMkLst>
            <pc:docMk/>
            <pc:sldMk cId="2362712494" sldId="262"/>
            <ac:spMk id="548" creationId="{2C1BBA94-3F40-40AA-8BB9-E69E25E537C1}"/>
          </ac:spMkLst>
        </pc:spChg>
        <pc:spChg chg="add del">
          <ac:chgData name="Line Marleine Meto‘o" userId="09d4810ef95d2ded" providerId="LiveId" clId="{4D9A763A-C743-49A5-9550-397F1DA7F46B}" dt="2024-06-29T06:35:44.455" v="446" actId="26606"/>
          <ac:spMkLst>
            <pc:docMk/>
            <pc:sldMk cId="2362712494" sldId="262"/>
            <ac:spMk id="549" creationId="{FE43805F-24A6-46A4-B19B-54F28347355C}"/>
          </ac:spMkLst>
        </pc:spChg>
        <pc:spChg chg="add del">
          <ac:chgData name="Line Marleine Meto‘o" userId="09d4810ef95d2ded" providerId="LiveId" clId="{4D9A763A-C743-49A5-9550-397F1DA7F46B}" dt="2024-06-29T06:35:48.319" v="448" actId="26606"/>
          <ac:spMkLst>
            <pc:docMk/>
            <pc:sldMk cId="2362712494" sldId="262"/>
            <ac:spMk id="551" creationId="{56604AF4-AEF7-4020-93AD-C74808D17E3E}"/>
          </ac:spMkLst>
        </pc:spChg>
        <pc:spChg chg="add del">
          <ac:chgData name="Line Marleine Meto‘o" userId="09d4810ef95d2ded" providerId="LiveId" clId="{4D9A763A-C743-49A5-9550-397F1DA7F46B}" dt="2024-06-29T06:35:48.319" v="448" actId="26606"/>
          <ac:spMkLst>
            <pc:docMk/>
            <pc:sldMk cId="2362712494" sldId="262"/>
            <ac:spMk id="552" creationId="{EDB65AB2-AC18-4139-B8BE-52452A256449}"/>
          </ac:spMkLst>
        </pc:spChg>
        <pc:spChg chg="add del">
          <ac:chgData name="Line Marleine Meto‘o" userId="09d4810ef95d2ded" providerId="LiveId" clId="{4D9A763A-C743-49A5-9550-397F1DA7F46B}" dt="2024-06-29T06:35:48.319" v="448" actId="26606"/>
          <ac:spMkLst>
            <pc:docMk/>
            <pc:sldMk cId="2362712494" sldId="262"/>
            <ac:spMk id="553" creationId="{B89A5304-EF26-47F3-9CB7-ED121FC744E7}"/>
          </ac:spMkLst>
        </pc:spChg>
        <pc:spChg chg="add del">
          <ac:chgData name="Line Marleine Meto‘o" userId="09d4810ef95d2ded" providerId="LiveId" clId="{4D9A763A-C743-49A5-9550-397F1DA7F46B}" dt="2024-06-29T06:35:52.875" v="450" actId="26606"/>
          <ac:spMkLst>
            <pc:docMk/>
            <pc:sldMk cId="2362712494" sldId="262"/>
            <ac:spMk id="555" creationId="{5A0118C5-4F8D-4CF4-BADD-53FEACC6C42A}"/>
          </ac:spMkLst>
        </pc:spChg>
        <pc:spChg chg="add del">
          <ac:chgData name="Line Marleine Meto‘o" userId="09d4810ef95d2ded" providerId="LiveId" clId="{4D9A763A-C743-49A5-9550-397F1DA7F46B}" dt="2024-06-29T06:35:52.875" v="450" actId="26606"/>
          <ac:spMkLst>
            <pc:docMk/>
            <pc:sldMk cId="2362712494" sldId="262"/>
            <ac:spMk id="558" creationId="{E7C065BD-BDC2-4800-908F-25C30F042B69}"/>
          </ac:spMkLst>
        </pc:spChg>
        <pc:spChg chg="add del">
          <ac:chgData name="Line Marleine Meto‘o" userId="09d4810ef95d2ded" providerId="LiveId" clId="{4D9A763A-C743-49A5-9550-397F1DA7F46B}" dt="2024-06-29T06:35:52.875" v="450" actId="26606"/>
          <ac:spMkLst>
            <pc:docMk/>
            <pc:sldMk cId="2362712494" sldId="262"/>
            <ac:spMk id="559" creationId="{612A1BC7-2F25-41BC-A0DC-8680CE996B74}"/>
          </ac:spMkLst>
        </pc:spChg>
        <pc:spChg chg="add del">
          <ac:chgData name="Line Marleine Meto‘o" userId="09d4810ef95d2ded" providerId="LiveId" clId="{4D9A763A-C743-49A5-9550-397F1DA7F46B}" dt="2024-06-29T06:35:57.102" v="452" actId="26606"/>
          <ac:spMkLst>
            <pc:docMk/>
            <pc:sldMk cId="2362712494" sldId="262"/>
            <ac:spMk id="561" creationId="{D7DC14DB-B8F9-4B8E-BB6F-1CC0293C9816}"/>
          </ac:spMkLst>
        </pc:spChg>
        <pc:spChg chg="add del">
          <ac:chgData name="Line Marleine Meto‘o" userId="09d4810ef95d2ded" providerId="LiveId" clId="{4D9A763A-C743-49A5-9550-397F1DA7F46B}" dt="2024-06-29T06:35:57.102" v="452" actId="26606"/>
          <ac:spMkLst>
            <pc:docMk/>
            <pc:sldMk cId="2362712494" sldId="262"/>
            <ac:spMk id="562" creationId="{48C5EC73-3999-4CE9-A304-0A33B43114BE}"/>
          </ac:spMkLst>
        </pc:spChg>
        <pc:spChg chg="add del">
          <ac:chgData name="Line Marleine Meto‘o" userId="09d4810ef95d2ded" providerId="LiveId" clId="{4D9A763A-C743-49A5-9550-397F1DA7F46B}" dt="2024-06-29T08:14:49.412" v="1713" actId="26606"/>
          <ac:spMkLst>
            <pc:docMk/>
            <pc:sldMk cId="2362712494" sldId="262"/>
            <ac:spMk id="564" creationId="{56827C3C-D52F-46CE-A441-3CD6A1A6A0A2}"/>
          </ac:spMkLst>
        </pc:spChg>
        <pc:spChg chg="add del">
          <ac:chgData name="Line Marleine Meto‘o" userId="09d4810ef95d2ded" providerId="LiveId" clId="{4D9A763A-C743-49A5-9550-397F1DA7F46B}" dt="2024-06-29T08:14:49.412" v="1713" actId="26606"/>
          <ac:spMkLst>
            <pc:docMk/>
            <pc:sldMk cId="2362712494" sldId="262"/>
            <ac:spMk id="565" creationId="{F52A8B51-0A89-497B-B882-6658E029A3F9}"/>
          </ac:spMkLst>
        </pc:spChg>
        <pc:spChg chg="add del">
          <ac:chgData name="Line Marleine Meto‘o" userId="09d4810ef95d2ded" providerId="LiveId" clId="{4D9A763A-C743-49A5-9550-397F1DA7F46B}" dt="2024-06-29T06:35:57.102" v="452" actId="26606"/>
          <ac:spMkLst>
            <pc:docMk/>
            <pc:sldMk cId="2362712494" sldId="262"/>
            <ac:spMk id="566" creationId="{7B15D645-CAC7-46F1-BA18-D731D08909AB}"/>
          </ac:spMkLst>
        </pc:spChg>
        <pc:spChg chg="add del">
          <ac:chgData name="Line Marleine Meto‘o" userId="09d4810ef95d2ded" providerId="LiveId" clId="{4D9A763A-C743-49A5-9550-397F1DA7F46B}" dt="2024-06-29T08:14:49.412" v="1713" actId="26606"/>
          <ac:spMkLst>
            <pc:docMk/>
            <pc:sldMk cId="2362712494" sldId="262"/>
            <ac:spMk id="568" creationId="{EB1CEFBF-6F09-4052-862B-E219DA15757E}"/>
          </ac:spMkLst>
        </pc:spChg>
        <pc:spChg chg="add del">
          <ac:chgData name="Line Marleine Meto‘o" userId="09d4810ef95d2ded" providerId="LiveId" clId="{4D9A763A-C743-49A5-9550-397F1DA7F46B}" dt="2024-06-29T08:14:49.412" v="1713" actId="26606"/>
          <ac:spMkLst>
            <pc:docMk/>
            <pc:sldMk cId="2362712494" sldId="262"/>
            <ac:spMk id="569" creationId="{BCB5D417-2A71-445D-B4C7-9E814D633D33}"/>
          </ac:spMkLst>
        </pc:spChg>
        <pc:spChg chg="add del">
          <ac:chgData name="Line Marleine Meto‘o" userId="09d4810ef95d2ded" providerId="LiveId" clId="{4D9A763A-C743-49A5-9550-397F1DA7F46B}" dt="2024-06-29T06:35:57.102" v="452" actId="26606"/>
          <ac:spMkLst>
            <pc:docMk/>
            <pc:sldMk cId="2362712494" sldId="262"/>
            <ac:spMk id="570" creationId="{DC953D31-C1A7-4FC4-8CDF-85E2F34ABF30}"/>
          </ac:spMkLst>
        </pc:spChg>
        <pc:spChg chg="add del">
          <ac:chgData name="Line Marleine Meto‘o" userId="09d4810ef95d2ded" providerId="LiveId" clId="{4D9A763A-C743-49A5-9550-397F1DA7F46B}" dt="2024-06-29T08:14:02.566" v="1704" actId="26606"/>
          <ac:spMkLst>
            <pc:docMk/>
            <pc:sldMk cId="2362712494" sldId="262"/>
            <ac:spMk id="572" creationId="{A169D286-F4D7-4C8B-A6BD-D05384C7F1D8}"/>
          </ac:spMkLst>
        </pc:spChg>
        <pc:spChg chg="add del">
          <ac:chgData name="Line Marleine Meto‘o" userId="09d4810ef95d2ded" providerId="LiveId" clId="{4D9A763A-C743-49A5-9550-397F1DA7F46B}" dt="2024-06-29T08:13:44.071" v="1702" actId="26606"/>
          <ac:spMkLst>
            <pc:docMk/>
            <pc:sldMk cId="2362712494" sldId="262"/>
            <ac:spMk id="574" creationId="{A9F529C3-C941-49FD-8C67-82F134F64BDB}"/>
          </ac:spMkLst>
        </pc:spChg>
        <pc:spChg chg="add del">
          <ac:chgData name="Line Marleine Meto‘o" userId="09d4810ef95d2ded" providerId="LiveId" clId="{4D9A763A-C743-49A5-9550-397F1DA7F46B}" dt="2024-06-29T08:14:02.566" v="1704" actId="26606"/>
          <ac:spMkLst>
            <pc:docMk/>
            <pc:sldMk cId="2362712494" sldId="262"/>
            <ac:spMk id="579" creationId="{83BCB34A-2F40-4F41-8488-A134C1C155B7}"/>
          </ac:spMkLst>
        </pc:spChg>
        <pc:spChg chg="add del">
          <ac:chgData name="Line Marleine Meto‘o" userId="09d4810ef95d2ded" providerId="LiveId" clId="{4D9A763A-C743-49A5-9550-397F1DA7F46B}" dt="2024-06-29T06:36:03.562" v="454" actId="26606"/>
          <ac:spMkLst>
            <pc:docMk/>
            <pc:sldMk cId="2362712494" sldId="262"/>
            <ac:spMk id="580" creationId="{0550F5B9-399F-4FAD-AE6C-ED65F9A43A74}"/>
          </ac:spMkLst>
        </pc:spChg>
        <pc:spChg chg="add del">
          <ac:chgData name="Line Marleine Meto‘o" userId="09d4810ef95d2ded" providerId="LiveId" clId="{4D9A763A-C743-49A5-9550-397F1DA7F46B}" dt="2024-06-29T06:36:03.562" v="454" actId="26606"/>
          <ac:spMkLst>
            <pc:docMk/>
            <pc:sldMk cId="2362712494" sldId="262"/>
            <ac:spMk id="581" creationId="{C062E60F-5CD4-4268-8359-8076634680E5}"/>
          </ac:spMkLst>
        </pc:spChg>
        <pc:spChg chg="add del">
          <ac:chgData name="Line Marleine Meto‘o" userId="09d4810ef95d2ded" providerId="LiveId" clId="{4D9A763A-C743-49A5-9550-397F1DA7F46B}" dt="2024-06-29T06:36:03.562" v="454" actId="26606"/>
          <ac:spMkLst>
            <pc:docMk/>
            <pc:sldMk cId="2362712494" sldId="262"/>
            <ac:spMk id="582" creationId="{BB341EC3-1810-4D33-BA3F-E2D0AA0ECFB6}"/>
          </ac:spMkLst>
        </pc:spChg>
        <pc:spChg chg="add del">
          <ac:chgData name="Line Marleine Meto‘o" userId="09d4810ef95d2ded" providerId="LiveId" clId="{4D9A763A-C743-49A5-9550-397F1DA7F46B}" dt="2024-06-29T06:36:03.562" v="454" actId="26606"/>
          <ac:spMkLst>
            <pc:docMk/>
            <pc:sldMk cId="2362712494" sldId="262"/>
            <ac:spMk id="583" creationId="{10127CDE-2B99-47A8-BB3C-7D17519105E0}"/>
          </ac:spMkLst>
        </pc:spChg>
        <pc:spChg chg="add del">
          <ac:chgData name="Line Marleine Meto‘o" userId="09d4810ef95d2ded" providerId="LiveId" clId="{4D9A763A-C743-49A5-9550-397F1DA7F46B}" dt="2024-06-29T08:14:10.882" v="1706" actId="26606"/>
          <ac:spMkLst>
            <pc:docMk/>
            <pc:sldMk cId="2362712494" sldId="262"/>
            <ac:spMk id="584" creationId="{854ECEBE-9353-406C-9313-02A517A310EF}"/>
          </ac:spMkLst>
        </pc:spChg>
        <pc:spChg chg="add del">
          <ac:chgData name="Line Marleine Meto‘o" userId="09d4810ef95d2ded" providerId="LiveId" clId="{4D9A763A-C743-49A5-9550-397F1DA7F46B}" dt="2024-06-29T06:36:30.316" v="456" actId="26606"/>
          <ac:spMkLst>
            <pc:docMk/>
            <pc:sldMk cId="2362712494" sldId="262"/>
            <ac:spMk id="585" creationId="{D7A453D2-15D8-4403-815F-291FA16340D9}"/>
          </ac:spMkLst>
        </pc:spChg>
        <pc:spChg chg="add del">
          <ac:chgData name="Line Marleine Meto‘o" userId="09d4810ef95d2ded" providerId="LiveId" clId="{4D9A763A-C743-49A5-9550-397F1DA7F46B}" dt="2024-06-29T06:36:30.316" v="456" actId="26606"/>
          <ac:spMkLst>
            <pc:docMk/>
            <pc:sldMk cId="2362712494" sldId="262"/>
            <ac:spMk id="586" creationId="{8161EA6B-09CA-445B-AB0D-8DF76FA92DEF}"/>
          </ac:spMkLst>
        </pc:spChg>
        <pc:spChg chg="add del">
          <ac:chgData name="Line Marleine Meto‘o" userId="09d4810ef95d2ded" providerId="LiveId" clId="{4D9A763A-C743-49A5-9550-397F1DA7F46B}" dt="2024-06-29T08:14:10.882" v="1706" actId="26606"/>
          <ac:spMkLst>
            <pc:docMk/>
            <pc:sldMk cId="2362712494" sldId="262"/>
            <ac:spMk id="588" creationId="{71A74C97-ECC4-4C3A-988A-A72C1F8BBAC8}"/>
          </ac:spMkLst>
        </pc:spChg>
        <pc:spChg chg="add del">
          <ac:chgData name="Line Marleine Meto‘o" userId="09d4810ef95d2ded" providerId="LiveId" clId="{4D9A763A-C743-49A5-9550-397F1DA7F46B}" dt="2024-06-29T08:14:10.882" v="1706" actId="26606"/>
          <ac:spMkLst>
            <pc:docMk/>
            <pc:sldMk cId="2362712494" sldId="262"/>
            <ac:spMk id="589" creationId="{5FB5F3BA-58DF-40DA-AE44-974A00E0619C}"/>
          </ac:spMkLst>
        </pc:spChg>
        <pc:spChg chg="add del">
          <ac:chgData name="Line Marleine Meto‘o" userId="09d4810ef95d2ded" providerId="LiveId" clId="{4D9A763A-C743-49A5-9550-397F1DA7F46B}" dt="2024-06-29T08:14:10.882" v="1706" actId="26606"/>
          <ac:spMkLst>
            <pc:docMk/>
            <pc:sldMk cId="2362712494" sldId="262"/>
            <ac:spMk id="591" creationId="{DE1994AC-22D1-4B48-9EDA-BE373E704567}"/>
          </ac:spMkLst>
        </pc:spChg>
        <pc:spChg chg="add del">
          <ac:chgData name="Line Marleine Meto‘o" userId="09d4810ef95d2ded" providerId="LiveId" clId="{4D9A763A-C743-49A5-9550-397F1DA7F46B}" dt="2024-06-29T06:36:30.316" v="456" actId="26606"/>
          <ac:spMkLst>
            <pc:docMk/>
            <pc:sldMk cId="2362712494" sldId="262"/>
            <ac:spMk id="592" creationId="{B8114C98-A349-4111-A123-E8EAB86ABE30}"/>
          </ac:spMkLst>
        </pc:spChg>
        <pc:spChg chg="add del">
          <ac:chgData name="Line Marleine Meto‘o" userId="09d4810ef95d2ded" providerId="LiveId" clId="{4D9A763A-C743-49A5-9550-397F1DA7F46B}" dt="2024-06-29T08:14:10.882" v="1706" actId="26606"/>
          <ac:spMkLst>
            <pc:docMk/>
            <pc:sldMk cId="2362712494" sldId="262"/>
            <ac:spMk id="594" creationId="{86806086-A782-4311-A63B-1A68574D8067}"/>
          </ac:spMkLst>
        </pc:spChg>
        <pc:spChg chg="add del">
          <ac:chgData name="Line Marleine Meto‘o" userId="09d4810ef95d2ded" providerId="LiveId" clId="{4D9A763A-C743-49A5-9550-397F1DA7F46B}" dt="2024-06-29T06:36:30.316" v="456" actId="26606"/>
          <ac:spMkLst>
            <pc:docMk/>
            <pc:sldMk cId="2362712494" sldId="262"/>
            <ac:spMk id="595" creationId="{E2D3D3F2-ABBB-4453-B1C5-1BEBF7E4DD56}"/>
          </ac:spMkLst>
        </pc:spChg>
        <pc:spChg chg="add del">
          <ac:chgData name="Line Marleine Meto‘o" userId="09d4810ef95d2ded" providerId="LiveId" clId="{4D9A763A-C743-49A5-9550-397F1DA7F46B}" dt="2024-06-29T08:14:34.557" v="1712" actId="26606"/>
          <ac:spMkLst>
            <pc:docMk/>
            <pc:sldMk cId="2362712494" sldId="262"/>
            <ac:spMk id="597" creationId="{5D1D4658-32CD-4903-BDA6-7B54EEA4ED6F}"/>
          </ac:spMkLst>
        </pc:spChg>
        <pc:spChg chg="add del">
          <ac:chgData name="Line Marleine Meto‘o" userId="09d4810ef95d2ded" providerId="LiveId" clId="{4D9A763A-C743-49A5-9550-397F1DA7F46B}" dt="2024-06-29T08:14:34.557" v="1712" actId="26606"/>
          <ac:spMkLst>
            <pc:docMk/>
            <pc:sldMk cId="2362712494" sldId="262"/>
            <ac:spMk id="598" creationId="{7A29A97C-0C3C-4F06-9CA4-68DFD1CE4039}"/>
          </ac:spMkLst>
        </pc:spChg>
        <pc:spChg chg="add del">
          <ac:chgData name="Line Marleine Meto‘o" userId="09d4810ef95d2ded" providerId="LiveId" clId="{4D9A763A-C743-49A5-9550-397F1DA7F46B}" dt="2024-06-29T06:38:48.431" v="492" actId="26606"/>
          <ac:spMkLst>
            <pc:docMk/>
            <pc:sldMk cId="2362712494" sldId="262"/>
            <ac:spMk id="599" creationId="{0D7B6173-1D58-48E2-83CF-37350F315F75}"/>
          </ac:spMkLst>
        </pc:spChg>
        <pc:spChg chg="add del">
          <ac:chgData name="Line Marleine Meto‘o" userId="09d4810ef95d2ded" providerId="LiveId" clId="{4D9A763A-C743-49A5-9550-397F1DA7F46B}" dt="2024-06-29T06:38:48.431" v="492" actId="26606"/>
          <ac:spMkLst>
            <pc:docMk/>
            <pc:sldMk cId="2362712494" sldId="262"/>
            <ac:spMk id="600" creationId="{C8292F7E-869E-47EE-864B-31158A8092F6}"/>
          </ac:spMkLst>
        </pc:spChg>
        <pc:spChg chg="add del">
          <ac:chgData name="Line Marleine Meto‘o" userId="09d4810ef95d2ded" providerId="LiveId" clId="{4D9A763A-C743-49A5-9550-397F1DA7F46B}" dt="2024-06-29T06:38:48.431" v="492" actId="26606"/>
          <ac:spMkLst>
            <pc:docMk/>
            <pc:sldMk cId="2362712494" sldId="262"/>
            <ac:spMk id="602" creationId="{DE152F22-1707-453C-8C48-6B5CDD242809}"/>
          </ac:spMkLst>
        </pc:spChg>
        <pc:spChg chg="add del">
          <ac:chgData name="Line Marleine Meto‘o" userId="09d4810ef95d2ded" providerId="LiveId" clId="{4D9A763A-C743-49A5-9550-397F1DA7F46B}" dt="2024-06-29T06:38:48.431" v="492" actId="26606"/>
          <ac:spMkLst>
            <pc:docMk/>
            <pc:sldMk cId="2362712494" sldId="262"/>
            <ac:spMk id="603" creationId="{90F3EC41-E060-4D79-8F5B-1DD6A3A9D26B}"/>
          </ac:spMkLst>
        </pc:spChg>
        <pc:spChg chg="add del">
          <ac:chgData name="Line Marleine Meto‘o" userId="09d4810ef95d2ded" providerId="LiveId" clId="{4D9A763A-C743-49A5-9550-397F1DA7F46B}" dt="2024-06-29T08:14:34.557" v="1712" actId="26606"/>
          <ac:spMkLst>
            <pc:docMk/>
            <pc:sldMk cId="2362712494" sldId="262"/>
            <ac:spMk id="604" creationId="{801292C1-8B12-4AF2-9B59-8851A132E5E2}"/>
          </ac:spMkLst>
        </pc:spChg>
        <pc:spChg chg="add del">
          <ac:chgData name="Line Marleine Meto‘o" userId="09d4810ef95d2ded" providerId="LiveId" clId="{4D9A763A-C743-49A5-9550-397F1DA7F46B}" dt="2024-06-29T06:37:13.856" v="459" actId="26606"/>
          <ac:spMkLst>
            <pc:docMk/>
            <pc:sldMk cId="2362712494" sldId="262"/>
            <ac:spMk id="608" creationId="{0AA75791-ABD6-45E2-B58A-77112BD0F85A}"/>
          </ac:spMkLst>
        </pc:spChg>
        <pc:spChg chg="add del">
          <ac:chgData name="Line Marleine Meto‘o" userId="09d4810ef95d2ded" providerId="LiveId" clId="{4D9A763A-C743-49A5-9550-397F1DA7F46B}" dt="2024-06-29T06:37:15.759" v="461" actId="26606"/>
          <ac:spMkLst>
            <pc:docMk/>
            <pc:sldMk cId="2362712494" sldId="262"/>
            <ac:spMk id="614" creationId="{DE152F22-1707-453C-8C48-6B5CDD242809}"/>
          </ac:spMkLst>
        </pc:spChg>
        <pc:spChg chg="add del">
          <ac:chgData name="Line Marleine Meto‘o" userId="09d4810ef95d2ded" providerId="LiveId" clId="{4D9A763A-C743-49A5-9550-397F1DA7F46B}" dt="2024-06-29T06:37:15.759" v="461" actId="26606"/>
          <ac:spMkLst>
            <pc:docMk/>
            <pc:sldMk cId="2362712494" sldId="262"/>
            <ac:spMk id="615" creationId="{0D7B6173-1D58-48E2-83CF-37350F315F75}"/>
          </ac:spMkLst>
        </pc:spChg>
        <pc:spChg chg="add del">
          <ac:chgData name="Line Marleine Meto‘o" userId="09d4810ef95d2ded" providerId="LiveId" clId="{4D9A763A-C743-49A5-9550-397F1DA7F46B}" dt="2024-06-29T06:37:15.759" v="461" actId="26606"/>
          <ac:spMkLst>
            <pc:docMk/>
            <pc:sldMk cId="2362712494" sldId="262"/>
            <ac:spMk id="616" creationId="{90F3EC41-E060-4D79-8F5B-1DD6A3A9D26B}"/>
          </ac:spMkLst>
        </pc:spChg>
        <pc:spChg chg="add del">
          <ac:chgData name="Line Marleine Meto‘o" userId="09d4810ef95d2ded" providerId="LiveId" clId="{4D9A763A-C743-49A5-9550-397F1DA7F46B}" dt="2024-06-29T06:37:15.759" v="461" actId="26606"/>
          <ac:spMkLst>
            <pc:docMk/>
            <pc:sldMk cId="2362712494" sldId="262"/>
            <ac:spMk id="617" creationId="{C8292F7E-869E-47EE-864B-31158A8092F6}"/>
          </ac:spMkLst>
        </pc:spChg>
        <pc:spChg chg="add del">
          <ac:chgData name="Line Marleine Meto‘o" userId="09d4810ef95d2ded" providerId="LiveId" clId="{4D9A763A-C743-49A5-9550-397F1DA7F46B}" dt="2024-06-29T06:37:19.895" v="463" actId="26606"/>
          <ac:spMkLst>
            <pc:docMk/>
            <pc:sldMk cId="2362712494" sldId="262"/>
            <ac:spMk id="620" creationId="{0AA75791-ABD6-45E2-B58A-77112BD0F85A}"/>
          </ac:spMkLst>
        </pc:spChg>
        <pc:spChg chg="add del">
          <ac:chgData name="Line Marleine Meto‘o" userId="09d4810ef95d2ded" providerId="LiveId" clId="{4D9A763A-C743-49A5-9550-397F1DA7F46B}" dt="2024-06-29T06:37:21.461" v="465" actId="26606"/>
          <ac:spMkLst>
            <pc:docMk/>
            <pc:sldMk cId="2362712494" sldId="262"/>
            <ac:spMk id="623" creationId="{0D7B6173-1D58-48E2-83CF-37350F315F75}"/>
          </ac:spMkLst>
        </pc:spChg>
        <pc:spChg chg="add del">
          <ac:chgData name="Line Marleine Meto‘o" userId="09d4810ef95d2ded" providerId="LiveId" clId="{4D9A763A-C743-49A5-9550-397F1DA7F46B}" dt="2024-06-29T06:37:21.461" v="465" actId="26606"/>
          <ac:spMkLst>
            <pc:docMk/>
            <pc:sldMk cId="2362712494" sldId="262"/>
            <ac:spMk id="624" creationId="{C8292F7E-869E-47EE-864B-31158A8092F6}"/>
          </ac:spMkLst>
        </pc:spChg>
        <pc:spChg chg="add del">
          <ac:chgData name="Line Marleine Meto‘o" userId="09d4810ef95d2ded" providerId="LiveId" clId="{4D9A763A-C743-49A5-9550-397F1DA7F46B}" dt="2024-06-29T06:37:21.461" v="465" actId="26606"/>
          <ac:spMkLst>
            <pc:docMk/>
            <pc:sldMk cId="2362712494" sldId="262"/>
            <ac:spMk id="626" creationId="{DE152F22-1707-453C-8C48-6B5CDD242809}"/>
          </ac:spMkLst>
        </pc:spChg>
        <pc:spChg chg="add del">
          <ac:chgData name="Line Marleine Meto‘o" userId="09d4810ef95d2ded" providerId="LiveId" clId="{4D9A763A-C743-49A5-9550-397F1DA7F46B}" dt="2024-06-29T06:37:21.461" v="465" actId="26606"/>
          <ac:spMkLst>
            <pc:docMk/>
            <pc:sldMk cId="2362712494" sldId="262"/>
            <ac:spMk id="627" creationId="{90F3EC41-E060-4D79-8F5B-1DD6A3A9D26B}"/>
          </ac:spMkLst>
        </pc:spChg>
        <pc:spChg chg="add del">
          <ac:chgData name="Line Marleine Meto‘o" userId="09d4810ef95d2ded" providerId="LiveId" clId="{4D9A763A-C743-49A5-9550-397F1DA7F46B}" dt="2024-06-29T06:37:33.872" v="467" actId="26606"/>
          <ac:spMkLst>
            <pc:docMk/>
            <pc:sldMk cId="2362712494" sldId="262"/>
            <ac:spMk id="629" creationId="{0AA75791-ABD6-45E2-B58A-77112BD0F85A}"/>
          </ac:spMkLst>
        </pc:spChg>
        <pc:spChg chg="add del">
          <ac:chgData name="Line Marleine Meto‘o" userId="09d4810ef95d2ded" providerId="LiveId" clId="{4D9A763A-C743-49A5-9550-397F1DA7F46B}" dt="2024-06-29T06:37:42.905" v="469" actId="26606"/>
          <ac:spMkLst>
            <pc:docMk/>
            <pc:sldMk cId="2362712494" sldId="262"/>
            <ac:spMk id="632" creationId="{0D7B6173-1D58-48E2-83CF-37350F315F75}"/>
          </ac:spMkLst>
        </pc:spChg>
        <pc:spChg chg="add del">
          <ac:chgData name="Line Marleine Meto‘o" userId="09d4810ef95d2ded" providerId="LiveId" clId="{4D9A763A-C743-49A5-9550-397F1DA7F46B}" dt="2024-06-29T06:37:42.905" v="469" actId="26606"/>
          <ac:spMkLst>
            <pc:docMk/>
            <pc:sldMk cId="2362712494" sldId="262"/>
            <ac:spMk id="633" creationId="{2F36CA75-CFBF-4844-B719-8FE9EBADA9AF}"/>
          </ac:spMkLst>
        </pc:spChg>
        <pc:spChg chg="add del">
          <ac:chgData name="Line Marleine Meto‘o" userId="09d4810ef95d2ded" providerId="LiveId" clId="{4D9A763A-C743-49A5-9550-397F1DA7F46B}" dt="2024-06-29T06:37:42.905" v="469" actId="26606"/>
          <ac:spMkLst>
            <pc:docMk/>
            <pc:sldMk cId="2362712494" sldId="262"/>
            <ac:spMk id="634" creationId="{3D4A84B9-E564-4DD0-97F8-DBF1C460C28A}"/>
          </ac:spMkLst>
        </pc:spChg>
        <pc:spChg chg="add del">
          <ac:chgData name="Line Marleine Meto‘o" userId="09d4810ef95d2ded" providerId="LiveId" clId="{4D9A763A-C743-49A5-9550-397F1DA7F46B}" dt="2024-06-29T06:37:42.905" v="469" actId="26606"/>
          <ac:spMkLst>
            <pc:docMk/>
            <pc:sldMk cId="2362712494" sldId="262"/>
            <ac:spMk id="635" creationId="{102382E0-0A09-46AE-B955-B911CAFE7F00}"/>
          </ac:spMkLst>
        </pc:spChg>
        <pc:spChg chg="add del">
          <ac:chgData name="Line Marleine Meto‘o" userId="09d4810ef95d2ded" providerId="LiveId" clId="{4D9A763A-C743-49A5-9550-397F1DA7F46B}" dt="2024-06-29T06:37:42.905" v="469" actId="26606"/>
          <ac:spMkLst>
            <pc:docMk/>
            <pc:sldMk cId="2362712494" sldId="262"/>
            <ac:spMk id="636" creationId="{7DE75D4A-0965-4973-BE75-DECCAC9A9614}"/>
          </ac:spMkLst>
        </pc:spChg>
        <pc:spChg chg="add del">
          <ac:chgData name="Line Marleine Meto‘o" userId="09d4810ef95d2ded" providerId="LiveId" clId="{4D9A763A-C743-49A5-9550-397F1DA7F46B}" dt="2024-06-29T06:37:48.066" v="471" actId="26606"/>
          <ac:spMkLst>
            <pc:docMk/>
            <pc:sldMk cId="2362712494" sldId="262"/>
            <ac:spMk id="639" creationId="{B00278AE-C62A-3610-2127-E5F5BEDC2228}"/>
          </ac:spMkLst>
        </pc:spChg>
        <pc:spChg chg="add del">
          <ac:chgData name="Line Marleine Meto‘o" userId="09d4810ef95d2ded" providerId="LiveId" clId="{4D9A763A-C743-49A5-9550-397F1DA7F46B}" dt="2024-06-29T06:37:50.728" v="473" actId="26606"/>
          <ac:spMkLst>
            <pc:docMk/>
            <pc:sldMk cId="2362712494" sldId="262"/>
            <ac:spMk id="642" creationId="{0D7B6173-1D58-48E2-83CF-37350F315F75}"/>
          </ac:spMkLst>
        </pc:spChg>
        <pc:spChg chg="add del">
          <ac:chgData name="Line Marleine Meto‘o" userId="09d4810ef95d2ded" providerId="LiveId" clId="{4D9A763A-C743-49A5-9550-397F1DA7F46B}" dt="2024-06-29T06:37:50.728" v="473" actId="26606"/>
          <ac:spMkLst>
            <pc:docMk/>
            <pc:sldMk cId="2362712494" sldId="262"/>
            <ac:spMk id="643" creationId="{C8292F7E-869E-47EE-864B-31158A8092F6}"/>
          </ac:spMkLst>
        </pc:spChg>
        <pc:spChg chg="add del">
          <ac:chgData name="Line Marleine Meto‘o" userId="09d4810ef95d2ded" providerId="LiveId" clId="{4D9A763A-C743-49A5-9550-397F1DA7F46B}" dt="2024-06-29T06:37:50.728" v="473" actId="26606"/>
          <ac:spMkLst>
            <pc:docMk/>
            <pc:sldMk cId="2362712494" sldId="262"/>
            <ac:spMk id="644" creationId="{DE152F22-1707-453C-8C48-6B5CDD242809}"/>
          </ac:spMkLst>
        </pc:spChg>
        <pc:spChg chg="add del">
          <ac:chgData name="Line Marleine Meto‘o" userId="09d4810ef95d2ded" providerId="LiveId" clId="{4D9A763A-C743-49A5-9550-397F1DA7F46B}" dt="2024-06-29T06:37:50.728" v="473" actId="26606"/>
          <ac:spMkLst>
            <pc:docMk/>
            <pc:sldMk cId="2362712494" sldId="262"/>
            <ac:spMk id="645" creationId="{90F3EC41-E060-4D79-8F5B-1DD6A3A9D26B}"/>
          </ac:spMkLst>
        </pc:spChg>
        <pc:spChg chg="add del">
          <ac:chgData name="Line Marleine Meto‘o" userId="09d4810ef95d2ded" providerId="LiveId" clId="{4D9A763A-C743-49A5-9550-397F1DA7F46B}" dt="2024-06-29T06:37:58.293" v="475" actId="26606"/>
          <ac:spMkLst>
            <pc:docMk/>
            <pc:sldMk cId="2362712494" sldId="262"/>
            <ac:spMk id="647" creationId="{B4A3B8E8-8B6F-42FE-A423-AD8A638A2C30}"/>
          </ac:spMkLst>
        </pc:spChg>
        <pc:spChg chg="add del">
          <ac:chgData name="Line Marleine Meto‘o" userId="09d4810ef95d2ded" providerId="LiveId" clId="{4D9A763A-C743-49A5-9550-397F1DA7F46B}" dt="2024-06-29T06:38:05.535" v="477" actId="26606"/>
          <ac:spMkLst>
            <pc:docMk/>
            <pc:sldMk cId="2362712494" sldId="262"/>
            <ac:spMk id="651" creationId="{56604AF4-AEF7-4020-93AD-C74808D17E3E}"/>
          </ac:spMkLst>
        </pc:spChg>
        <pc:spChg chg="add del">
          <ac:chgData name="Line Marleine Meto‘o" userId="09d4810ef95d2ded" providerId="LiveId" clId="{4D9A763A-C743-49A5-9550-397F1DA7F46B}" dt="2024-06-29T06:38:05.535" v="477" actId="26606"/>
          <ac:spMkLst>
            <pc:docMk/>
            <pc:sldMk cId="2362712494" sldId="262"/>
            <ac:spMk id="652" creationId="{EDB65AB2-AC18-4139-B8BE-52452A256449}"/>
          </ac:spMkLst>
        </pc:spChg>
        <pc:spChg chg="add del">
          <ac:chgData name="Line Marleine Meto‘o" userId="09d4810ef95d2ded" providerId="LiveId" clId="{4D9A763A-C743-49A5-9550-397F1DA7F46B}" dt="2024-06-29T06:38:05.535" v="477" actId="26606"/>
          <ac:spMkLst>
            <pc:docMk/>
            <pc:sldMk cId="2362712494" sldId="262"/>
            <ac:spMk id="653" creationId="{B89A5304-EF26-47F3-9CB7-ED121FC744E7}"/>
          </ac:spMkLst>
        </pc:spChg>
        <pc:spChg chg="add del">
          <ac:chgData name="Line Marleine Meto‘o" userId="09d4810ef95d2ded" providerId="LiveId" clId="{4D9A763A-C743-49A5-9550-397F1DA7F46B}" dt="2024-06-29T06:38:10.571" v="479" actId="26606"/>
          <ac:spMkLst>
            <pc:docMk/>
            <pc:sldMk cId="2362712494" sldId="262"/>
            <ac:spMk id="655" creationId="{4C3A44BB-E01C-4AA8-B2C8-32FC346D2ED7}"/>
          </ac:spMkLst>
        </pc:spChg>
        <pc:spChg chg="add del">
          <ac:chgData name="Line Marleine Meto‘o" userId="09d4810ef95d2ded" providerId="LiveId" clId="{4D9A763A-C743-49A5-9550-397F1DA7F46B}" dt="2024-06-29T06:38:24.301" v="481" actId="26606"/>
          <ac:spMkLst>
            <pc:docMk/>
            <pc:sldMk cId="2362712494" sldId="262"/>
            <ac:spMk id="657" creationId="{D7A453D2-15D8-4403-815F-291FA16340D9}"/>
          </ac:spMkLst>
        </pc:spChg>
        <pc:spChg chg="add del">
          <ac:chgData name="Line Marleine Meto‘o" userId="09d4810ef95d2ded" providerId="LiveId" clId="{4D9A763A-C743-49A5-9550-397F1DA7F46B}" dt="2024-06-29T06:38:24.301" v="481" actId="26606"/>
          <ac:spMkLst>
            <pc:docMk/>
            <pc:sldMk cId="2362712494" sldId="262"/>
            <ac:spMk id="658" creationId="{8161EA6B-09CA-445B-AB0D-8DF76FA92DEF}"/>
          </ac:spMkLst>
        </pc:spChg>
        <pc:spChg chg="add del">
          <ac:chgData name="Line Marleine Meto‘o" userId="09d4810ef95d2ded" providerId="LiveId" clId="{4D9A763A-C743-49A5-9550-397F1DA7F46B}" dt="2024-06-29T06:38:24.301" v="481" actId="26606"/>
          <ac:spMkLst>
            <pc:docMk/>
            <pc:sldMk cId="2362712494" sldId="262"/>
            <ac:spMk id="669" creationId="{B8114C98-A349-4111-A123-E8EAB86ABE30}"/>
          </ac:spMkLst>
        </pc:spChg>
        <pc:spChg chg="add del">
          <ac:chgData name="Line Marleine Meto‘o" userId="09d4810ef95d2ded" providerId="LiveId" clId="{4D9A763A-C743-49A5-9550-397F1DA7F46B}" dt="2024-06-29T06:38:24.301" v="481" actId="26606"/>
          <ac:spMkLst>
            <pc:docMk/>
            <pc:sldMk cId="2362712494" sldId="262"/>
            <ac:spMk id="673" creationId="{E2D3D3F2-ABBB-4453-B1C5-1BEBF7E4DD56}"/>
          </ac:spMkLst>
        </pc:spChg>
        <pc:spChg chg="add del">
          <ac:chgData name="Line Marleine Meto‘o" userId="09d4810ef95d2ded" providerId="LiveId" clId="{4D9A763A-C743-49A5-9550-397F1DA7F46B}" dt="2024-06-29T06:38:31.867" v="483" actId="26606"/>
          <ac:spMkLst>
            <pc:docMk/>
            <pc:sldMk cId="2362712494" sldId="262"/>
            <ac:spMk id="679" creationId="{D75A5B51-0925-4835-8511-A0DD17EAA97C}"/>
          </ac:spMkLst>
        </pc:spChg>
        <pc:spChg chg="add del">
          <ac:chgData name="Line Marleine Meto‘o" userId="09d4810ef95d2ded" providerId="LiveId" clId="{4D9A763A-C743-49A5-9550-397F1DA7F46B}" dt="2024-06-29T06:38:31.867" v="483" actId="26606"/>
          <ac:spMkLst>
            <pc:docMk/>
            <pc:sldMk cId="2362712494" sldId="262"/>
            <ac:spMk id="680" creationId="{5CDFD20D-8E4F-4E3A-AF87-93F23E0DBFB3}"/>
          </ac:spMkLst>
        </pc:spChg>
        <pc:spChg chg="add del">
          <ac:chgData name="Line Marleine Meto‘o" userId="09d4810ef95d2ded" providerId="LiveId" clId="{4D9A763A-C743-49A5-9550-397F1DA7F46B}" dt="2024-06-29T06:38:35.026" v="485" actId="26606"/>
          <ac:spMkLst>
            <pc:docMk/>
            <pc:sldMk cId="2362712494" sldId="262"/>
            <ac:spMk id="682" creationId="{50D1C5B3-B60D-4696-AE60-100D5EC8AB5D}"/>
          </ac:spMkLst>
        </pc:spChg>
        <pc:spChg chg="add del">
          <ac:chgData name="Line Marleine Meto‘o" userId="09d4810ef95d2ded" providerId="LiveId" clId="{4D9A763A-C743-49A5-9550-397F1DA7F46B}" dt="2024-06-29T06:38:35.026" v="485" actId="26606"/>
          <ac:spMkLst>
            <pc:docMk/>
            <pc:sldMk cId="2362712494" sldId="262"/>
            <ac:spMk id="683" creationId="{6C45AC87-1D03-4452-BBE4-712E10796A83}"/>
          </ac:spMkLst>
        </pc:spChg>
        <pc:spChg chg="add del">
          <ac:chgData name="Line Marleine Meto‘o" userId="09d4810ef95d2ded" providerId="LiveId" clId="{4D9A763A-C743-49A5-9550-397F1DA7F46B}" dt="2024-06-29T06:38:35.026" v="485" actId="26606"/>
          <ac:spMkLst>
            <pc:docMk/>
            <pc:sldMk cId="2362712494" sldId="262"/>
            <ac:spMk id="684" creationId="{D3A66E38-056D-4A0A-BF1D-682AB0529888}"/>
          </ac:spMkLst>
        </pc:spChg>
        <pc:spChg chg="add del">
          <ac:chgData name="Line Marleine Meto‘o" userId="09d4810ef95d2ded" providerId="LiveId" clId="{4D9A763A-C743-49A5-9550-397F1DA7F46B}" dt="2024-06-29T06:38:35.026" v="485" actId="26606"/>
          <ac:spMkLst>
            <pc:docMk/>
            <pc:sldMk cId="2362712494" sldId="262"/>
            <ac:spMk id="685" creationId="{E7D0A197-F7EC-4629-86FB-48D5D3B829AB}"/>
          </ac:spMkLst>
        </pc:spChg>
        <pc:spChg chg="add del">
          <ac:chgData name="Line Marleine Meto‘o" userId="09d4810ef95d2ded" providerId="LiveId" clId="{4D9A763A-C743-49A5-9550-397F1DA7F46B}" dt="2024-06-29T06:38:35.026" v="485" actId="26606"/>
          <ac:spMkLst>
            <pc:docMk/>
            <pc:sldMk cId="2362712494" sldId="262"/>
            <ac:spMk id="686" creationId="{47251444-A29D-44A8-9E2E-263F0C215B1F}"/>
          </ac:spMkLst>
        </pc:spChg>
        <pc:spChg chg="add del">
          <ac:chgData name="Line Marleine Meto‘o" userId="09d4810ef95d2ded" providerId="LiveId" clId="{4D9A763A-C743-49A5-9550-397F1DA7F46B}" dt="2024-06-29T06:38:37.317" v="487" actId="26606"/>
          <ac:spMkLst>
            <pc:docMk/>
            <pc:sldMk cId="2362712494" sldId="262"/>
            <ac:spMk id="688" creationId="{6804CCDD-88C7-4B43-A381-F2D8DAF62BE3}"/>
          </ac:spMkLst>
        </pc:spChg>
        <pc:spChg chg="add del">
          <ac:chgData name="Line Marleine Meto‘o" userId="09d4810ef95d2ded" providerId="LiveId" clId="{4D9A763A-C743-49A5-9550-397F1DA7F46B}" dt="2024-06-29T06:38:37.317" v="487" actId="26606"/>
          <ac:spMkLst>
            <pc:docMk/>
            <pc:sldMk cId="2362712494" sldId="262"/>
            <ac:spMk id="689" creationId="{BBECEAC1-4BBC-4815-B44E-D9B231A3FC16}"/>
          </ac:spMkLst>
        </pc:spChg>
        <pc:spChg chg="add del">
          <ac:chgData name="Line Marleine Meto‘o" userId="09d4810ef95d2ded" providerId="LiveId" clId="{4D9A763A-C743-49A5-9550-397F1DA7F46B}" dt="2024-06-29T06:38:41.088" v="489" actId="26606"/>
          <ac:spMkLst>
            <pc:docMk/>
            <pc:sldMk cId="2362712494" sldId="262"/>
            <ac:spMk id="691" creationId="{3C915414-2809-4735-A560-0D5FE66700D8}"/>
          </ac:spMkLst>
        </pc:spChg>
        <pc:spChg chg="add del">
          <ac:chgData name="Line Marleine Meto‘o" userId="09d4810ef95d2ded" providerId="LiveId" clId="{4D9A763A-C743-49A5-9550-397F1DA7F46B}" dt="2024-06-29T06:38:41.088" v="489" actId="26606"/>
          <ac:spMkLst>
            <pc:docMk/>
            <pc:sldMk cId="2362712494" sldId="262"/>
            <ac:spMk id="715" creationId="{104952BC-03A6-465F-B295-B05E9D25918A}"/>
          </ac:spMkLst>
        </pc:spChg>
        <pc:spChg chg="add del">
          <ac:chgData name="Line Marleine Meto‘o" userId="09d4810ef95d2ded" providerId="LiveId" clId="{4D9A763A-C743-49A5-9550-397F1DA7F46B}" dt="2024-06-29T06:38:41.088" v="489" actId="26606"/>
          <ac:spMkLst>
            <pc:docMk/>
            <pc:sldMk cId="2362712494" sldId="262"/>
            <ac:spMk id="716" creationId="{D665D759-2DF8-4D47-8386-4BA28901A79D}"/>
          </ac:spMkLst>
        </pc:spChg>
        <pc:spChg chg="add del">
          <ac:chgData name="Line Marleine Meto‘o" userId="09d4810ef95d2ded" providerId="LiveId" clId="{4D9A763A-C743-49A5-9550-397F1DA7F46B}" dt="2024-06-29T06:38:47.040" v="491" actId="26606"/>
          <ac:spMkLst>
            <pc:docMk/>
            <pc:sldMk cId="2362712494" sldId="262"/>
            <ac:spMk id="718" creationId="{0D7B6173-1D58-48E2-83CF-37350F315F75}"/>
          </ac:spMkLst>
        </pc:spChg>
        <pc:spChg chg="add del">
          <ac:chgData name="Line Marleine Meto‘o" userId="09d4810ef95d2ded" providerId="LiveId" clId="{4D9A763A-C743-49A5-9550-397F1DA7F46B}" dt="2024-06-29T06:38:47.040" v="491" actId="26606"/>
          <ac:spMkLst>
            <pc:docMk/>
            <pc:sldMk cId="2362712494" sldId="262"/>
            <ac:spMk id="719" creationId="{C8292F7E-869E-47EE-864B-31158A8092F6}"/>
          </ac:spMkLst>
        </pc:spChg>
        <pc:spChg chg="add del">
          <ac:chgData name="Line Marleine Meto‘o" userId="09d4810ef95d2ded" providerId="LiveId" clId="{4D9A763A-C743-49A5-9550-397F1DA7F46B}" dt="2024-06-29T06:38:47.040" v="491" actId="26606"/>
          <ac:spMkLst>
            <pc:docMk/>
            <pc:sldMk cId="2362712494" sldId="262"/>
            <ac:spMk id="721" creationId="{DE152F22-1707-453C-8C48-6B5CDD242809}"/>
          </ac:spMkLst>
        </pc:spChg>
        <pc:spChg chg="add del">
          <ac:chgData name="Line Marleine Meto‘o" userId="09d4810ef95d2ded" providerId="LiveId" clId="{4D9A763A-C743-49A5-9550-397F1DA7F46B}" dt="2024-06-29T06:38:47.040" v="491" actId="26606"/>
          <ac:spMkLst>
            <pc:docMk/>
            <pc:sldMk cId="2362712494" sldId="262"/>
            <ac:spMk id="722" creationId="{90F3EC41-E060-4D79-8F5B-1DD6A3A9D26B}"/>
          </ac:spMkLst>
        </pc:spChg>
        <pc:grpChg chg="add del">
          <ac:chgData name="Line Marleine Meto‘o" userId="09d4810ef95d2ded" providerId="LiveId" clId="{4D9A763A-C743-49A5-9550-397F1DA7F46B}" dt="2024-06-29T05:39:12.174" v="215" actId="26606"/>
          <ac:grpSpMkLst>
            <pc:docMk/>
            <pc:sldMk cId="2362712494" sldId="262"/>
            <ac:grpSpMk id="13" creationId="{0474DF76-993E-44DE-AFB0-C416182ACECF}"/>
          </ac:grpSpMkLst>
        </pc:grpChg>
        <pc:grpChg chg="add del">
          <ac:chgData name="Line Marleine Meto‘o" userId="09d4810ef95d2ded" providerId="LiveId" clId="{4D9A763A-C743-49A5-9550-397F1DA7F46B}" dt="2024-06-29T05:30:55.397" v="167" actId="26606"/>
          <ac:grpSpMkLst>
            <pc:docMk/>
            <pc:sldMk cId="2362712494" sldId="262"/>
            <ac:grpSpMk id="34" creationId="{04542298-A2B1-480F-A11C-A40EDD19B857}"/>
          </ac:grpSpMkLst>
        </pc:grpChg>
        <pc:grpChg chg="add del">
          <ac:chgData name="Line Marleine Meto‘o" userId="09d4810ef95d2ded" providerId="LiveId" clId="{4D9A763A-C743-49A5-9550-397F1DA7F46B}" dt="2024-06-29T05:30:55.397" v="167" actId="26606"/>
          <ac:grpSpMkLst>
            <pc:docMk/>
            <pc:sldMk cId="2362712494" sldId="262"/>
            <ac:grpSpMk id="38" creationId="{2A5C9C35-2375-49EB-B99C-17C87D42FE7C}"/>
          </ac:grpSpMkLst>
        </pc:grpChg>
        <pc:grpChg chg="add del">
          <ac:chgData name="Line Marleine Meto‘o" userId="09d4810ef95d2ded" providerId="LiveId" clId="{4D9A763A-C743-49A5-9550-397F1DA7F46B}" dt="2024-06-29T05:31:39.031" v="171" actId="26606"/>
          <ac:grpSpMkLst>
            <pc:docMk/>
            <pc:sldMk cId="2362712494" sldId="262"/>
            <ac:grpSpMk id="48" creationId="{05545017-2445-4AB3-95A6-48F17C802612}"/>
          </ac:grpSpMkLst>
        </pc:grpChg>
        <pc:grpChg chg="add del">
          <ac:chgData name="Line Marleine Meto‘o" userId="09d4810ef95d2ded" providerId="LiveId" clId="{4D9A763A-C743-49A5-9550-397F1DA7F46B}" dt="2024-06-29T05:31:39.031" v="171" actId="26606"/>
          <ac:grpSpMkLst>
            <pc:docMk/>
            <pc:sldMk cId="2362712494" sldId="262"/>
            <ac:grpSpMk id="52" creationId="{06B7259D-F2AD-42FE-B984-6D1D74321C5D}"/>
          </ac:grpSpMkLst>
        </pc:grpChg>
        <pc:grpChg chg="add del">
          <ac:chgData name="Line Marleine Meto‘o" userId="09d4810ef95d2ded" providerId="LiveId" clId="{4D9A763A-C743-49A5-9550-397F1DA7F46B}" dt="2024-06-29T05:31:53.783" v="177" actId="26606"/>
          <ac:grpSpMkLst>
            <pc:docMk/>
            <pc:sldMk cId="2362712494" sldId="262"/>
            <ac:grpSpMk id="58" creationId="{2E751C04-BEA6-446B-A678-9C74819EBD4C}"/>
          </ac:grpSpMkLst>
        </pc:grpChg>
        <pc:grpChg chg="add del">
          <ac:chgData name="Line Marleine Meto‘o" userId="09d4810ef95d2ded" providerId="LiveId" clId="{4D9A763A-C743-49A5-9550-397F1DA7F46B}" dt="2024-06-29T05:31:53.783" v="177" actId="26606"/>
          <ac:grpSpMkLst>
            <pc:docMk/>
            <pc:sldMk cId="2362712494" sldId="262"/>
            <ac:grpSpMk id="63" creationId="{B63ACBA3-DEFD-4C6D-BBA0-64468FA99C2D}"/>
          </ac:grpSpMkLst>
        </pc:grpChg>
        <pc:grpChg chg="add del">
          <ac:chgData name="Line Marleine Meto‘o" userId="09d4810ef95d2ded" providerId="LiveId" clId="{4D9A763A-C743-49A5-9550-397F1DA7F46B}" dt="2024-06-29T05:31:53.779" v="176" actId="26606"/>
          <ac:grpSpMkLst>
            <pc:docMk/>
            <pc:sldMk cId="2362712494" sldId="262"/>
            <ac:grpSpMk id="90" creationId="{5D1A9D8B-3117-4D9D-BDA4-DD81895098B0}"/>
          </ac:grpSpMkLst>
        </pc:grpChg>
        <pc:grpChg chg="add del">
          <ac:chgData name="Line Marleine Meto‘o" userId="09d4810ef95d2ded" providerId="LiveId" clId="{4D9A763A-C743-49A5-9550-397F1DA7F46B}" dt="2024-06-29T05:39:12.164" v="214" actId="26606"/>
          <ac:grpSpMkLst>
            <pc:docMk/>
            <pc:sldMk cId="2362712494" sldId="262"/>
            <ac:grpSpMk id="94" creationId="{D2A542E6-1924-4FE2-89D1-3CB19468C1F6}"/>
          </ac:grpSpMkLst>
        </pc:grpChg>
        <pc:grpChg chg="add del">
          <ac:chgData name="Line Marleine Meto‘o" userId="09d4810ef95d2ded" providerId="LiveId" clId="{4D9A763A-C743-49A5-9550-397F1DA7F46B}" dt="2024-06-29T06:08:27.124" v="296" actId="26606"/>
          <ac:grpSpMkLst>
            <pc:docMk/>
            <pc:sldMk cId="2362712494" sldId="262"/>
            <ac:grpSpMk id="102" creationId="{D2A542E6-1924-4FE2-89D1-3CB19468C1F6}"/>
          </ac:grpSpMkLst>
        </pc:grpChg>
        <pc:grpChg chg="add del">
          <ac:chgData name="Line Marleine Meto‘o" userId="09d4810ef95d2ded" providerId="LiveId" clId="{4D9A763A-C743-49A5-9550-397F1DA7F46B}" dt="2024-06-29T05:53:52.663" v="243" actId="26606"/>
          <ac:grpSpMkLst>
            <pc:docMk/>
            <pc:sldMk cId="2362712494" sldId="262"/>
            <ac:grpSpMk id="111" creationId="{45A96EFD-722D-8190-F43C-1B4933B96AEB}"/>
          </ac:grpSpMkLst>
        </pc:grpChg>
        <pc:grpChg chg="add del">
          <ac:chgData name="Line Marleine Meto‘o" userId="09d4810ef95d2ded" providerId="LiveId" clId="{4D9A763A-C743-49A5-9550-397F1DA7F46B}" dt="2024-06-29T05:53:58.538" v="247" actId="26606"/>
          <ac:grpSpMkLst>
            <pc:docMk/>
            <pc:sldMk cId="2362712494" sldId="262"/>
            <ac:grpSpMk id="113" creationId="{D2A542E6-1924-4FE2-89D1-3CB19468C1F6}"/>
          </ac:grpSpMkLst>
        </pc:grpChg>
        <pc:grpChg chg="add del">
          <ac:chgData name="Line Marleine Meto‘o" userId="09d4810ef95d2ded" providerId="LiveId" clId="{4D9A763A-C743-49A5-9550-397F1DA7F46B}" dt="2024-06-29T05:53:55.235" v="245" actId="26606"/>
          <ac:grpSpMkLst>
            <pc:docMk/>
            <pc:sldMk cId="2362712494" sldId="262"/>
            <ac:grpSpMk id="117" creationId="{D2A542E6-1924-4FE2-89D1-3CB19468C1F6}"/>
          </ac:grpSpMkLst>
        </pc:grpChg>
        <pc:grpChg chg="add del">
          <ac:chgData name="Line Marleine Meto‘o" userId="09d4810ef95d2ded" providerId="LiveId" clId="{4D9A763A-C743-49A5-9550-397F1DA7F46B}" dt="2024-06-29T05:54:17.781" v="255" actId="26606"/>
          <ac:grpSpMkLst>
            <pc:docMk/>
            <pc:sldMk cId="2362712494" sldId="262"/>
            <ac:grpSpMk id="142" creationId="{5FC7B556-881B-4C4F-BD4C-2876A91932EE}"/>
          </ac:grpSpMkLst>
        </pc:grpChg>
        <pc:grpChg chg="add del">
          <ac:chgData name="Line Marleine Meto‘o" userId="09d4810ef95d2ded" providerId="LiveId" clId="{4D9A763A-C743-49A5-9550-397F1DA7F46B}" dt="2024-06-29T05:54:17.781" v="255" actId="26606"/>
          <ac:grpSpMkLst>
            <pc:docMk/>
            <pc:sldMk cId="2362712494" sldId="262"/>
            <ac:grpSpMk id="145" creationId="{6EE30A42-69E7-4A69-888D-4A519299A6A0}"/>
          </ac:grpSpMkLst>
        </pc:grpChg>
        <pc:grpChg chg="add del">
          <ac:chgData name="Line Marleine Meto‘o" userId="09d4810ef95d2ded" providerId="LiveId" clId="{4D9A763A-C743-49A5-9550-397F1DA7F46B}" dt="2024-06-29T05:54:39.587" v="265" actId="26606"/>
          <ac:grpSpMkLst>
            <pc:docMk/>
            <pc:sldMk cId="2362712494" sldId="262"/>
            <ac:grpSpMk id="165" creationId="{24413201-85BF-4680-A7D4-10CDBD03569C}"/>
          </ac:grpSpMkLst>
        </pc:grpChg>
        <pc:grpChg chg="add del">
          <ac:chgData name="Line Marleine Meto‘o" userId="09d4810ef95d2ded" providerId="LiveId" clId="{4D9A763A-C743-49A5-9550-397F1DA7F46B}" dt="2024-06-29T05:55:06.931" v="271" actId="26606"/>
          <ac:grpSpMkLst>
            <pc:docMk/>
            <pc:sldMk cId="2362712494" sldId="262"/>
            <ac:grpSpMk id="206" creationId="{CF5BD426-789C-4E69-83C0-245370E37264}"/>
          </ac:grpSpMkLst>
        </pc:grpChg>
        <pc:grpChg chg="add del">
          <ac:chgData name="Line Marleine Meto‘o" userId="09d4810ef95d2ded" providerId="LiveId" clId="{4D9A763A-C743-49A5-9550-397F1DA7F46B}" dt="2024-06-29T05:55:09.997" v="273" actId="26606"/>
          <ac:grpSpMkLst>
            <pc:docMk/>
            <pc:sldMk cId="2362712494" sldId="262"/>
            <ac:grpSpMk id="214" creationId="{2A9D8087-F754-4F19-A2F3-67165BCF4D31}"/>
          </ac:grpSpMkLst>
        </pc:grpChg>
        <pc:grpChg chg="add del">
          <ac:chgData name="Line Marleine Meto‘o" userId="09d4810ef95d2ded" providerId="LiveId" clId="{4D9A763A-C743-49A5-9550-397F1DA7F46B}" dt="2024-06-29T06:07:48.198" v="283" actId="26606"/>
          <ac:grpSpMkLst>
            <pc:docMk/>
            <pc:sldMk cId="2362712494" sldId="262"/>
            <ac:grpSpMk id="249" creationId="{D2A542E6-1924-4FE2-89D1-3CB19468C1F6}"/>
          </ac:grpSpMkLst>
        </pc:grpChg>
        <pc:grpChg chg="add del">
          <ac:chgData name="Line Marleine Meto‘o" userId="09d4810ef95d2ded" providerId="LiveId" clId="{4D9A763A-C743-49A5-9550-397F1DA7F46B}" dt="2024-06-29T06:07:51.746" v="285" actId="26606"/>
          <ac:grpSpMkLst>
            <pc:docMk/>
            <pc:sldMk cId="2362712494" sldId="262"/>
            <ac:grpSpMk id="252" creationId="{45A96EFD-722D-8190-F43C-1B4933B96AEB}"/>
          </ac:grpSpMkLst>
        </pc:grpChg>
        <pc:grpChg chg="add del">
          <ac:chgData name="Line Marleine Meto‘o" userId="09d4810ef95d2ded" providerId="LiveId" clId="{4D9A763A-C743-49A5-9550-397F1DA7F46B}" dt="2024-06-29T06:07:55.137" v="287" actId="26606"/>
          <ac:grpSpMkLst>
            <pc:docMk/>
            <pc:sldMk cId="2362712494" sldId="262"/>
            <ac:grpSpMk id="256" creationId="{D2A542E6-1924-4FE2-89D1-3CB19468C1F6}"/>
          </ac:grpSpMkLst>
        </pc:grpChg>
        <pc:grpChg chg="add del">
          <ac:chgData name="Line Marleine Meto‘o" userId="09d4810ef95d2ded" providerId="LiveId" clId="{4D9A763A-C743-49A5-9550-397F1DA7F46B}" dt="2024-06-29T06:07:56.244" v="289" actId="26606"/>
          <ac:grpSpMkLst>
            <pc:docMk/>
            <pc:sldMk cId="2362712494" sldId="262"/>
            <ac:grpSpMk id="259" creationId="{45A96EFD-722D-8190-F43C-1B4933B96AEB}"/>
          </ac:grpSpMkLst>
        </pc:grpChg>
        <pc:grpChg chg="add del">
          <ac:chgData name="Line Marleine Meto‘o" userId="09d4810ef95d2ded" providerId="LiveId" clId="{4D9A763A-C743-49A5-9550-397F1DA7F46B}" dt="2024-06-29T06:08:21.550" v="291" actId="26606"/>
          <ac:grpSpMkLst>
            <pc:docMk/>
            <pc:sldMk cId="2362712494" sldId="262"/>
            <ac:grpSpMk id="263" creationId="{D2A542E6-1924-4FE2-89D1-3CB19468C1F6}"/>
          </ac:grpSpMkLst>
        </pc:grpChg>
        <pc:grpChg chg="add del">
          <ac:chgData name="Line Marleine Meto‘o" userId="09d4810ef95d2ded" providerId="LiveId" clId="{4D9A763A-C743-49A5-9550-397F1DA7F46B}" dt="2024-06-29T06:08:22.839" v="293" actId="26606"/>
          <ac:grpSpMkLst>
            <pc:docMk/>
            <pc:sldMk cId="2362712494" sldId="262"/>
            <ac:grpSpMk id="267" creationId="{D2A542E6-1924-4FE2-89D1-3CB19468C1F6}"/>
          </ac:grpSpMkLst>
        </pc:grpChg>
        <pc:grpChg chg="add del">
          <ac:chgData name="Line Marleine Meto‘o" userId="09d4810ef95d2ded" providerId="LiveId" clId="{4D9A763A-C743-49A5-9550-397F1DA7F46B}" dt="2024-06-29T06:08:27.124" v="295" actId="26606"/>
          <ac:grpSpMkLst>
            <pc:docMk/>
            <pc:sldMk cId="2362712494" sldId="262"/>
            <ac:grpSpMk id="271" creationId="{45A96EFD-722D-8190-F43C-1B4933B96AEB}"/>
          </ac:grpSpMkLst>
        </pc:grpChg>
        <pc:grpChg chg="add del">
          <ac:chgData name="Line Marleine Meto‘o" userId="09d4810ef95d2ded" providerId="LiveId" clId="{4D9A763A-C743-49A5-9550-397F1DA7F46B}" dt="2024-06-29T06:09:30.479" v="311" actId="26606"/>
          <ac:grpSpMkLst>
            <pc:docMk/>
            <pc:sldMk cId="2362712494" sldId="262"/>
            <ac:grpSpMk id="275" creationId="{D2A542E6-1924-4FE2-89D1-3CB19468C1F6}"/>
          </ac:grpSpMkLst>
        </pc:grpChg>
        <pc:grpChg chg="add del">
          <ac:chgData name="Line Marleine Meto‘o" userId="09d4810ef95d2ded" providerId="LiveId" clId="{4D9A763A-C743-49A5-9550-397F1DA7F46B}" dt="2024-06-29T06:10:33.753" v="326" actId="26606"/>
          <ac:grpSpMkLst>
            <pc:docMk/>
            <pc:sldMk cId="2362712494" sldId="262"/>
            <ac:grpSpMk id="298" creationId="{D2A542E6-1924-4FE2-89D1-3CB19468C1F6}"/>
          </ac:grpSpMkLst>
        </pc:grpChg>
        <pc:grpChg chg="add del">
          <ac:chgData name="Line Marleine Meto‘o" userId="09d4810ef95d2ded" providerId="LiveId" clId="{4D9A763A-C743-49A5-9550-397F1DA7F46B}" dt="2024-06-29T06:09:54.783" v="315" actId="26606"/>
          <ac:grpSpMkLst>
            <pc:docMk/>
            <pc:sldMk cId="2362712494" sldId="262"/>
            <ac:grpSpMk id="306" creationId="{D2A542E6-1924-4FE2-89D1-3CB19468C1F6}"/>
          </ac:grpSpMkLst>
        </pc:grpChg>
        <pc:grpChg chg="add del">
          <ac:chgData name="Line Marleine Meto‘o" userId="09d4810ef95d2ded" providerId="LiveId" clId="{4D9A763A-C743-49A5-9550-397F1DA7F46B}" dt="2024-06-29T06:09:57.272" v="317" actId="26606"/>
          <ac:grpSpMkLst>
            <pc:docMk/>
            <pc:sldMk cId="2362712494" sldId="262"/>
            <ac:grpSpMk id="311" creationId="{D2A542E6-1924-4FE2-89D1-3CB19468C1F6}"/>
          </ac:grpSpMkLst>
        </pc:grpChg>
        <pc:grpChg chg="add del">
          <ac:chgData name="Line Marleine Meto‘o" userId="09d4810ef95d2ded" providerId="LiveId" clId="{4D9A763A-C743-49A5-9550-397F1DA7F46B}" dt="2024-06-29T06:10:04.026" v="319" actId="26606"/>
          <ac:grpSpMkLst>
            <pc:docMk/>
            <pc:sldMk cId="2362712494" sldId="262"/>
            <ac:grpSpMk id="316" creationId="{D2A542E6-1924-4FE2-89D1-3CB19468C1F6}"/>
          </ac:grpSpMkLst>
        </pc:grpChg>
        <pc:grpChg chg="add del">
          <ac:chgData name="Line Marleine Meto‘o" userId="09d4810ef95d2ded" providerId="LiveId" clId="{4D9A763A-C743-49A5-9550-397F1DA7F46B}" dt="2024-06-29T06:24:13.235" v="355" actId="26606"/>
          <ac:grpSpMkLst>
            <pc:docMk/>
            <pc:sldMk cId="2362712494" sldId="262"/>
            <ac:grpSpMk id="324" creationId="{D2A542E6-1924-4FE2-89D1-3CB19468C1F6}"/>
          </ac:grpSpMkLst>
        </pc:grpChg>
        <pc:grpChg chg="add del">
          <ac:chgData name="Line Marleine Meto‘o" userId="09d4810ef95d2ded" providerId="LiveId" clId="{4D9A763A-C743-49A5-9550-397F1DA7F46B}" dt="2024-06-29T06:10:12.160" v="323" actId="26606"/>
          <ac:grpSpMkLst>
            <pc:docMk/>
            <pc:sldMk cId="2362712494" sldId="262"/>
            <ac:grpSpMk id="326" creationId="{D2A542E6-1924-4FE2-89D1-3CB19468C1F6}"/>
          </ac:grpSpMkLst>
        </pc:grpChg>
        <pc:grpChg chg="add del">
          <ac:chgData name="Line Marleine Meto‘o" userId="09d4810ef95d2ded" providerId="LiveId" clId="{4D9A763A-C743-49A5-9550-397F1DA7F46B}" dt="2024-06-29T06:10:19.323" v="325" actId="26606"/>
          <ac:grpSpMkLst>
            <pc:docMk/>
            <pc:sldMk cId="2362712494" sldId="262"/>
            <ac:grpSpMk id="329" creationId="{D2A542E6-1924-4FE2-89D1-3CB19468C1F6}"/>
          </ac:grpSpMkLst>
        </pc:grpChg>
        <pc:grpChg chg="add del">
          <ac:chgData name="Line Marleine Meto‘o" userId="09d4810ef95d2ded" providerId="LiveId" clId="{4D9A763A-C743-49A5-9550-397F1DA7F46B}" dt="2024-06-29T06:24:20.223" v="357" actId="26606"/>
          <ac:grpSpMkLst>
            <pc:docMk/>
            <pc:sldMk cId="2362712494" sldId="262"/>
            <ac:grpSpMk id="331" creationId="{D2A542E6-1924-4FE2-89D1-3CB19468C1F6}"/>
          </ac:grpSpMkLst>
        </pc:grpChg>
        <pc:grpChg chg="add del">
          <ac:chgData name="Line Marleine Meto‘o" userId="09d4810ef95d2ded" providerId="LiveId" clId="{4D9A763A-C743-49A5-9550-397F1DA7F46B}" dt="2024-06-29T06:26:40.084" v="386" actId="26606"/>
          <ac:grpSpMkLst>
            <pc:docMk/>
            <pc:sldMk cId="2362712494" sldId="262"/>
            <ac:grpSpMk id="332" creationId="{D2A542E6-1924-4FE2-89D1-3CB19468C1F6}"/>
          </ac:grpSpMkLst>
        </pc:grpChg>
        <pc:grpChg chg="add del">
          <ac:chgData name="Line Marleine Meto‘o" userId="09d4810ef95d2ded" providerId="LiveId" clId="{4D9A763A-C743-49A5-9550-397F1DA7F46B}" dt="2024-06-29T06:25:15.355" v="359" actId="26606"/>
          <ac:grpSpMkLst>
            <pc:docMk/>
            <pc:sldMk cId="2362712494" sldId="262"/>
            <ac:grpSpMk id="336" creationId="{D2A542E6-1924-4FE2-89D1-3CB19468C1F6}"/>
          </ac:grpSpMkLst>
        </pc:grpChg>
        <pc:grpChg chg="add del">
          <ac:chgData name="Line Marleine Meto‘o" userId="09d4810ef95d2ded" providerId="LiveId" clId="{4D9A763A-C743-49A5-9550-397F1DA7F46B}" dt="2024-06-29T06:25:42.628" v="363" actId="26606"/>
          <ac:grpSpMkLst>
            <pc:docMk/>
            <pc:sldMk cId="2362712494" sldId="262"/>
            <ac:grpSpMk id="346" creationId="{D2A542E6-1924-4FE2-89D1-3CB19468C1F6}"/>
          </ac:grpSpMkLst>
        </pc:grpChg>
        <pc:grpChg chg="add del">
          <ac:chgData name="Line Marleine Meto‘o" userId="09d4810ef95d2ded" providerId="LiveId" clId="{4D9A763A-C743-49A5-9550-397F1DA7F46B}" dt="2024-06-29T06:31:21.012" v="403" actId="26606"/>
          <ac:grpSpMkLst>
            <pc:docMk/>
            <pc:sldMk cId="2362712494" sldId="262"/>
            <ac:grpSpMk id="348" creationId="{D2A542E6-1924-4FE2-89D1-3CB19468C1F6}"/>
          </ac:grpSpMkLst>
        </pc:grpChg>
        <pc:grpChg chg="add del">
          <ac:chgData name="Line Marleine Meto‘o" userId="09d4810ef95d2ded" providerId="LiveId" clId="{4D9A763A-C743-49A5-9550-397F1DA7F46B}" dt="2024-06-29T06:26:02.213" v="369" actId="26606"/>
          <ac:grpSpMkLst>
            <pc:docMk/>
            <pc:sldMk cId="2362712494" sldId="262"/>
            <ac:grpSpMk id="360" creationId="{F3A953D4-852B-03CE-0360-A805C6E69489}"/>
          </ac:grpSpMkLst>
        </pc:grpChg>
        <pc:grpChg chg="add del">
          <ac:chgData name="Line Marleine Meto‘o" userId="09d4810ef95d2ded" providerId="LiveId" clId="{4D9A763A-C743-49A5-9550-397F1DA7F46B}" dt="2024-06-29T06:26:07.444" v="371" actId="26606"/>
          <ac:grpSpMkLst>
            <pc:docMk/>
            <pc:sldMk cId="2362712494" sldId="262"/>
            <ac:grpSpMk id="365" creationId="{D2A542E6-1924-4FE2-89D1-3CB19468C1F6}"/>
          </ac:grpSpMkLst>
        </pc:grpChg>
        <pc:grpChg chg="add del">
          <ac:chgData name="Line Marleine Meto‘o" userId="09d4810ef95d2ded" providerId="LiveId" clId="{4D9A763A-C743-49A5-9550-397F1DA7F46B}" dt="2024-06-29T06:26:08.461" v="373" actId="26606"/>
          <ac:grpSpMkLst>
            <pc:docMk/>
            <pc:sldMk cId="2362712494" sldId="262"/>
            <ac:grpSpMk id="370" creationId="{D2A542E6-1924-4FE2-89D1-3CB19468C1F6}"/>
          </ac:grpSpMkLst>
        </pc:grpChg>
        <pc:grpChg chg="add del">
          <ac:chgData name="Line Marleine Meto‘o" userId="09d4810ef95d2ded" providerId="LiveId" clId="{4D9A763A-C743-49A5-9550-397F1DA7F46B}" dt="2024-06-29T06:26:10.457" v="375" actId="26606"/>
          <ac:grpSpMkLst>
            <pc:docMk/>
            <pc:sldMk cId="2362712494" sldId="262"/>
            <ac:grpSpMk id="375" creationId="{D2A542E6-1924-4FE2-89D1-3CB19468C1F6}"/>
          </ac:grpSpMkLst>
        </pc:grpChg>
        <pc:grpChg chg="add del">
          <ac:chgData name="Line Marleine Meto‘o" userId="09d4810ef95d2ded" providerId="LiveId" clId="{4D9A763A-C743-49A5-9550-397F1DA7F46B}" dt="2024-06-29T06:30:49.750" v="396" actId="26606"/>
          <ac:grpSpMkLst>
            <pc:docMk/>
            <pc:sldMk cId="2362712494" sldId="262"/>
            <ac:grpSpMk id="384" creationId="{670FB431-AE18-414D-92F4-1D12D1991152}"/>
          </ac:grpSpMkLst>
        </pc:grpChg>
        <pc:grpChg chg="add del">
          <ac:chgData name="Line Marleine Meto‘o" userId="09d4810ef95d2ded" providerId="LiveId" clId="{4D9A763A-C743-49A5-9550-397F1DA7F46B}" dt="2024-06-29T06:30:49.750" v="396" actId="26606"/>
          <ac:grpSpMkLst>
            <pc:docMk/>
            <pc:sldMk cId="2362712494" sldId="262"/>
            <ac:grpSpMk id="392" creationId="{8214E4A5-A0D2-42C4-8D14-D2A7E495F041}"/>
          </ac:grpSpMkLst>
        </pc:grpChg>
        <pc:grpChg chg="add del">
          <ac:chgData name="Line Marleine Meto‘o" userId="09d4810ef95d2ded" providerId="LiveId" clId="{4D9A763A-C743-49A5-9550-397F1DA7F46B}" dt="2024-06-29T06:30:49.750" v="396" actId="26606"/>
          <ac:grpSpMkLst>
            <pc:docMk/>
            <pc:sldMk cId="2362712494" sldId="262"/>
            <ac:grpSpMk id="397" creationId="{7F85096F-E650-46D6-834C-4054E377021E}"/>
          </ac:grpSpMkLst>
        </pc:grpChg>
        <pc:grpChg chg="add del">
          <ac:chgData name="Line Marleine Meto‘o" userId="09d4810ef95d2ded" providerId="LiveId" clId="{4D9A763A-C743-49A5-9550-397F1DA7F46B}" dt="2024-06-29T06:30:49.750" v="396" actId="26606"/>
          <ac:grpSpMkLst>
            <pc:docMk/>
            <pc:sldMk cId="2362712494" sldId="262"/>
            <ac:grpSpMk id="402" creationId="{975C268C-D419-4123-9FAD-0E2B7F9EE795}"/>
          </ac:grpSpMkLst>
        </pc:grpChg>
        <pc:grpChg chg="add del">
          <ac:chgData name="Line Marleine Meto‘o" userId="09d4810ef95d2ded" providerId="LiveId" clId="{4D9A763A-C743-49A5-9550-397F1DA7F46B}" dt="2024-06-29T06:39:24.316" v="493" actId="26606"/>
          <ac:grpSpMkLst>
            <pc:docMk/>
            <pc:sldMk cId="2362712494" sldId="262"/>
            <ac:grpSpMk id="427" creationId="{D2A542E6-1924-4FE2-89D1-3CB19468C1F6}"/>
          </ac:grpSpMkLst>
        </pc:grpChg>
        <pc:grpChg chg="add del">
          <ac:chgData name="Line Marleine Meto‘o" userId="09d4810ef95d2ded" providerId="LiveId" clId="{4D9A763A-C743-49A5-9550-397F1DA7F46B}" dt="2024-06-29T06:46:01.865" v="692" actId="26606"/>
          <ac:grpSpMkLst>
            <pc:docMk/>
            <pc:sldMk cId="2362712494" sldId="262"/>
            <ac:grpSpMk id="438" creationId="{7F85096F-E650-46D6-834C-4054E377021E}"/>
          </ac:grpSpMkLst>
        </pc:grpChg>
        <pc:grpChg chg="add del">
          <ac:chgData name="Line Marleine Meto‘o" userId="09d4810ef95d2ded" providerId="LiveId" clId="{4D9A763A-C743-49A5-9550-397F1DA7F46B}" dt="2024-06-29T06:33:53.667" v="420" actId="26606"/>
          <ac:grpSpMkLst>
            <pc:docMk/>
            <pc:sldMk cId="2362712494" sldId="262"/>
            <ac:grpSpMk id="441" creationId="{45A96EFD-722D-8190-F43C-1B4933B96AEB}"/>
          </ac:grpSpMkLst>
        </pc:grpChg>
        <pc:grpChg chg="add del">
          <ac:chgData name="Line Marleine Meto‘o" userId="09d4810ef95d2ded" providerId="LiveId" clId="{4D9A763A-C743-49A5-9550-397F1DA7F46B}" dt="2024-06-29T06:34:09.266" v="422" actId="26606"/>
          <ac:grpSpMkLst>
            <pc:docMk/>
            <pc:sldMk cId="2362712494" sldId="262"/>
            <ac:grpSpMk id="445" creationId="{975C268C-D419-4123-9FAD-0E2B7F9EE795}"/>
          </ac:grpSpMkLst>
        </pc:grpChg>
        <pc:grpChg chg="add del">
          <ac:chgData name="Line Marleine Meto‘o" userId="09d4810ef95d2ded" providerId="LiveId" clId="{4D9A763A-C743-49A5-9550-397F1DA7F46B}" dt="2024-06-29T06:34:29.756" v="430" actId="26606"/>
          <ac:grpSpMkLst>
            <pc:docMk/>
            <pc:sldMk cId="2362712494" sldId="262"/>
            <ac:grpSpMk id="447" creationId="{FDF268E0-ACCF-492F-8275-1F0AA256B378}"/>
          </ac:grpSpMkLst>
        </pc:grpChg>
        <pc:grpChg chg="add del">
          <ac:chgData name="Line Marleine Meto‘o" userId="09d4810ef95d2ded" providerId="LiveId" clId="{4D9A763A-C743-49A5-9550-397F1DA7F46B}" dt="2024-06-29T06:46:01.865" v="692" actId="26606"/>
          <ac:grpSpMkLst>
            <pc:docMk/>
            <pc:sldMk cId="2362712494" sldId="262"/>
            <ac:grpSpMk id="449" creationId="{975C268C-D419-4123-9FAD-0E2B7F9EE795}"/>
          </ac:grpSpMkLst>
        </pc:grpChg>
        <pc:grpChg chg="add del">
          <ac:chgData name="Line Marleine Meto‘o" userId="09d4810ef95d2ded" providerId="LiveId" clId="{4D9A763A-C743-49A5-9550-397F1DA7F46B}" dt="2024-06-29T06:34:09.266" v="422" actId="26606"/>
          <ac:grpSpMkLst>
            <pc:docMk/>
            <pc:sldMk cId="2362712494" sldId="262"/>
            <ac:grpSpMk id="452" creationId="{7F85096F-E650-46D6-834C-4054E377021E}"/>
          </ac:grpSpMkLst>
        </pc:grpChg>
        <pc:grpChg chg="add del">
          <ac:chgData name="Line Marleine Meto‘o" userId="09d4810ef95d2ded" providerId="LiveId" clId="{4D9A763A-C743-49A5-9550-397F1DA7F46B}" dt="2024-06-29T06:34:09.266" v="422" actId="26606"/>
          <ac:grpSpMkLst>
            <pc:docMk/>
            <pc:sldMk cId="2362712494" sldId="262"/>
            <ac:grpSpMk id="453" creationId="{670FB431-AE18-414D-92F4-1D12D1991152}"/>
          </ac:grpSpMkLst>
        </pc:grpChg>
        <pc:grpChg chg="add del">
          <ac:chgData name="Line Marleine Meto‘o" userId="09d4810ef95d2ded" providerId="LiveId" clId="{4D9A763A-C743-49A5-9550-397F1DA7F46B}" dt="2024-06-29T06:34:29.756" v="430" actId="26606"/>
          <ac:grpSpMkLst>
            <pc:docMk/>
            <pc:sldMk cId="2362712494" sldId="262"/>
            <ac:grpSpMk id="455" creationId="{10F141FE-87E1-4A1E-97A5-B072042E0F5B}"/>
          </ac:grpSpMkLst>
        </pc:grpChg>
        <pc:grpChg chg="add del">
          <ac:chgData name="Line Marleine Meto‘o" userId="09d4810ef95d2ded" providerId="LiveId" clId="{4D9A763A-C743-49A5-9550-397F1DA7F46B}" dt="2024-06-29T06:46:01.865" v="692" actId="26606"/>
          <ac:grpSpMkLst>
            <pc:docMk/>
            <pc:sldMk cId="2362712494" sldId="262"/>
            <ac:grpSpMk id="457" creationId="{670FB431-AE18-414D-92F4-1D12D1991152}"/>
          </ac:grpSpMkLst>
        </pc:grpChg>
        <pc:grpChg chg="add del">
          <ac:chgData name="Line Marleine Meto‘o" userId="09d4810ef95d2ded" providerId="LiveId" clId="{4D9A763A-C743-49A5-9550-397F1DA7F46B}" dt="2024-06-29T06:34:09.266" v="422" actId="26606"/>
          <ac:grpSpMkLst>
            <pc:docMk/>
            <pc:sldMk cId="2362712494" sldId="262"/>
            <ac:grpSpMk id="461" creationId="{8214E4A5-A0D2-42C4-8D14-D2A7E495F041}"/>
          </ac:grpSpMkLst>
        </pc:grpChg>
        <pc:grpChg chg="add del">
          <ac:chgData name="Line Marleine Meto‘o" userId="09d4810ef95d2ded" providerId="LiveId" clId="{4D9A763A-C743-49A5-9550-397F1DA7F46B}" dt="2024-06-29T06:46:01.865" v="692" actId="26606"/>
          <ac:grpSpMkLst>
            <pc:docMk/>
            <pc:sldMk cId="2362712494" sldId="262"/>
            <ac:grpSpMk id="465" creationId="{8214E4A5-A0D2-42C4-8D14-D2A7E495F041}"/>
          </ac:grpSpMkLst>
        </pc:grpChg>
        <pc:grpChg chg="add del">
          <ac:chgData name="Line Marleine Meto‘o" userId="09d4810ef95d2ded" providerId="LiveId" clId="{4D9A763A-C743-49A5-9550-397F1DA7F46B}" dt="2024-06-29T06:34:29.756" v="430" actId="26606"/>
          <ac:grpSpMkLst>
            <pc:docMk/>
            <pc:sldMk cId="2362712494" sldId="262"/>
            <ac:grpSpMk id="467" creationId="{9F695AEB-A42E-4CE8-81DB-7E702CA9B2A7}"/>
          </ac:grpSpMkLst>
        </pc:grpChg>
        <pc:grpChg chg="add del">
          <ac:chgData name="Line Marleine Meto‘o" userId="09d4810ef95d2ded" providerId="LiveId" clId="{4D9A763A-C743-49A5-9550-397F1DA7F46B}" dt="2024-06-29T06:34:14.613" v="424" actId="26606"/>
          <ac:grpSpMkLst>
            <pc:docMk/>
            <pc:sldMk cId="2362712494" sldId="262"/>
            <ac:grpSpMk id="469" creationId="{A50943B0-FDF7-4C2C-B784-9208C945A8C3}"/>
          </ac:grpSpMkLst>
        </pc:grpChg>
        <pc:grpChg chg="add del">
          <ac:chgData name="Line Marleine Meto‘o" userId="09d4810ef95d2ded" providerId="LiveId" clId="{4D9A763A-C743-49A5-9550-397F1DA7F46B}" dt="2024-06-29T06:34:16.470" v="426" actId="26606"/>
          <ac:grpSpMkLst>
            <pc:docMk/>
            <pc:sldMk cId="2362712494" sldId="262"/>
            <ac:grpSpMk id="474" creationId="{2B35F886-1102-4486-830A-34F41439CE8D}"/>
          </ac:grpSpMkLst>
        </pc:grpChg>
        <pc:grpChg chg="add del">
          <ac:chgData name="Line Marleine Meto‘o" userId="09d4810ef95d2ded" providerId="LiveId" clId="{4D9A763A-C743-49A5-9550-397F1DA7F46B}" dt="2024-06-29T07:12:34.633" v="1118" actId="26606"/>
          <ac:grpSpMkLst>
            <pc:docMk/>
            <pc:sldMk cId="2362712494" sldId="262"/>
            <ac:grpSpMk id="475" creationId="{4F4CD6D0-5A87-4BA2-A13A-0E40511C3CFA}"/>
          </ac:grpSpMkLst>
        </pc:grpChg>
        <pc:grpChg chg="add del">
          <ac:chgData name="Line Marleine Meto‘o" userId="09d4810ef95d2ded" providerId="LiveId" clId="{4D9A763A-C743-49A5-9550-397F1DA7F46B}" dt="2024-06-29T06:34:16.470" v="426" actId="26606"/>
          <ac:grpSpMkLst>
            <pc:docMk/>
            <pc:sldMk cId="2362712494" sldId="262"/>
            <ac:grpSpMk id="477" creationId="{975C268C-D419-4123-9FAD-0E2B7F9EE795}"/>
          </ac:grpSpMkLst>
        </pc:grpChg>
        <pc:grpChg chg="add del">
          <ac:chgData name="Line Marleine Meto‘o" userId="09d4810ef95d2ded" providerId="LiveId" clId="{4D9A763A-C743-49A5-9550-397F1DA7F46B}" dt="2024-06-29T06:34:16.470" v="426" actId="26606"/>
          <ac:grpSpMkLst>
            <pc:docMk/>
            <pc:sldMk cId="2362712494" sldId="262"/>
            <ac:grpSpMk id="479" creationId="{670FB431-AE18-414D-92F4-1D12D1991152}"/>
          </ac:grpSpMkLst>
        </pc:grpChg>
        <pc:grpChg chg="add del">
          <ac:chgData name="Line Marleine Meto‘o" userId="09d4810ef95d2ded" providerId="LiveId" clId="{4D9A763A-C743-49A5-9550-397F1DA7F46B}" dt="2024-06-29T06:34:16.470" v="426" actId="26606"/>
          <ac:grpSpMkLst>
            <pc:docMk/>
            <pc:sldMk cId="2362712494" sldId="262"/>
            <ac:grpSpMk id="481" creationId="{8214E4A5-A0D2-42C4-8D14-D2A7E495F041}"/>
          </ac:grpSpMkLst>
        </pc:grpChg>
        <pc:grpChg chg="add del">
          <ac:chgData name="Line Marleine Meto‘o" userId="09d4810ef95d2ded" providerId="LiveId" clId="{4D9A763A-C743-49A5-9550-397F1DA7F46B}" dt="2024-06-29T06:34:29.756" v="430" actId="26606"/>
          <ac:grpSpMkLst>
            <pc:docMk/>
            <pc:sldMk cId="2362712494" sldId="262"/>
            <ac:grpSpMk id="490" creationId="{78801A84-2105-41C4-853D-C409DF3B3F54}"/>
          </ac:grpSpMkLst>
        </pc:grpChg>
        <pc:grpChg chg="add del">
          <ac:chgData name="Line Marleine Meto‘o" userId="09d4810ef95d2ded" providerId="LiveId" clId="{4D9A763A-C743-49A5-9550-397F1DA7F46B}" dt="2024-06-29T07:12:34.633" v="1118" actId="26606"/>
          <ac:grpSpMkLst>
            <pc:docMk/>
            <pc:sldMk cId="2362712494" sldId="262"/>
            <ac:grpSpMk id="491" creationId="{E9537076-EF48-4F72-9164-FD8260D550AC}"/>
          </ac:grpSpMkLst>
        </pc:grpChg>
        <pc:grpChg chg="add del">
          <ac:chgData name="Line Marleine Meto‘o" userId="09d4810ef95d2ded" providerId="LiveId" clId="{4D9A763A-C743-49A5-9550-397F1DA7F46B}" dt="2024-06-29T07:12:34.633" v="1118" actId="26606"/>
          <ac:grpSpMkLst>
            <pc:docMk/>
            <pc:sldMk cId="2362712494" sldId="262"/>
            <ac:grpSpMk id="495" creationId="{6EFC3492-86BD-4D75-B5B4-C2DBFE0BD106}"/>
          </ac:grpSpMkLst>
        </pc:grpChg>
        <pc:grpChg chg="add del">
          <ac:chgData name="Line Marleine Meto‘o" userId="09d4810ef95d2ded" providerId="LiveId" clId="{4D9A763A-C743-49A5-9550-397F1DA7F46B}" dt="2024-06-29T06:34:29.756" v="430" actId="26606"/>
          <ac:grpSpMkLst>
            <pc:docMk/>
            <pc:sldMk cId="2362712494" sldId="262"/>
            <ac:grpSpMk id="498" creationId="{9179F18E-58CC-4A89-979E-34AC693B2D0A}"/>
          </ac:grpSpMkLst>
        </pc:grpChg>
        <pc:grpChg chg="add del">
          <ac:chgData name="Line Marleine Meto‘o" userId="09d4810ef95d2ded" providerId="LiveId" clId="{4D9A763A-C743-49A5-9550-397F1DA7F46B}" dt="2024-06-29T06:35:06.029" v="438" actId="26606"/>
          <ac:grpSpMkLst>
            <pc:docMk/>
            <pc:sldMk cId="2362712494" sldId="262"/>
            <ac:grpSpMk id="517" creationId="{3D8C2594-D090-8C08-EF11-EB4DE055D0E4}"/>
          </ac:grpSpMkLst>
        </pc:grpChg>
        <pc:grpChg chg="add del">
          <ac:chgData name="Line Marleine Meto‘o" userId="09d4810ef95d2ded" providerId="LiveId" clId="{4D9A763A-C743-49A5-9550-397F1DA7F46B}" dt="2024-06-29T06:35:36.964" v="442" actId="26606"/>
          <ac:grpSpMkLst>
            <pc:docMk/>
            <pc:sldMk cId="2362712494" sldId="262"/>
            <ac:grpSpMk id="526" creationId="{24413201-85BF-4680-A7D4-10CDBD03569C}"/>
          </ac:grpSpMkLst>
        </pc:grpChg>
        <pc:grpChg chg="add del">
          <ac:chgData name="Line Marleine Meto‘o" userId="09d4810ef95d2ded" providerId="LiveId" clId="{4D9A763A-C743-49A5-9550-397F1DA7F46B}" dt="2024-06-29T07:13:26.476" v="1144" actId="26606"/>
          <ac:grpSpMkLst>
            <pc:docMk/>
            <pc:sldMk cId="2362712494" sldId="262"/>
            <ac:grpSpMk id="537" creationId="{4F4CD6D0-5A87-4BA2-A13A-0E40511C3CFA}"/>
          </ac:grpSpMkLst>
        </pc:grpChg>
        <pc:grpChg chg="add del">
          <ac:chgData name="Line Marleine Meto‘o" userId="09d4810ef95d2ded" providerId="LiveId" clId="{4D9A763A-C743-49A5-9550-397F1DA7F46B}" dt="2024-06-29T07:13:26.476" v="1144" actId="26606"/>
          <ac:grpSpMkLst>
            <pc:docMk/>
            <pc:sldMk cId="2362712494" sldId="262"/>
            <ac:grpSpMk id="541" creationId="{E9537076-EF48-4F72-9164-FD8260D550AC}"/>
          </ac:grpSpMkLst>
        </pc:grpChg>
        <pc:grpChg chg="add del">
          <ac:chgData name="Line Marleine Meto‘o" userId="09d4810ef95d2ded" providerId="LiveId" clId="{4D9A763A-C743-49A5-9550-397F1DA7F46B}" dt="2024-06-29T07:13:26.476" v="1144" actId="26606"/>
          <ac:grpSpMkLst>
            <pc:docMk/>
            <pc:sldMk cId="2362712494" sldId="262"/>
            <ac:grpSpMk id="554" creationId="{6EFC3492-86BD-4D75-B5B4-C2DBFE0BD106}"/>
          </ac:grpSpMkLst>
        </pc:grpChg>
        <pc:grpChg chg="add del">
          <ac:chgData name="Line Marleine Meto‘o" userId="09d4810ef95d2ded" providerId="LiveId" clId="{4D9A763A-C743-49A5-9550-397F1DA7F46B}" dt="2024-06-29T06:35:52.875" v="450" actId="26606"/>
          <ac:grpSpMkLst>
            <pc:docMk/>
            <pc:sldMk cId="2362712494" sldId="262"/>
            <ac:grpSpMk id="556" creationId="{1E8369D0-2C3B-4E27-AC6C-A246AC28CDA1}"/>
          </ac:grpSpMkLst>
        </pc:grpChg>
        <pc:grpChg chg="add del">
          <ac:chgData name="Line Marleine Meto‘o" userId="09d4810ef95d2ded" providerId="LiveId" clId="{4D9A763A-C743-49A5-9550-397F1DA7F46B}" dt="2024-06-29T06:35:57.102" v="452" actId="26606"/>
          <ac:grpSpMkLst>
            <pc:docMk/>
            <pc:sldMk cId="2362712494" sldId="262"/>
            <ac:grpSpMk id="563" creationId="{78801A84-2105-41C4-853D-C409DF3B3F54}"/>
          </ac:grpSpMkLst>
        </pc:grpChg>
        <pc:grpChg chg="add del">
          <ac:chgData name="Line Marleine Meto‘o" userId="09d4810ef95d2ded" providerId="LiveId" clId="{4D9A763A-C743-49A5-9550-397F1DA7F46B}" dt="2024-06-29T06:35:57.102" v="452" actId="26606"/>
          <ac:grpSpMkLst>
            <pc:docMk/>
            <pc:sldMk cId="2362712494" sldId="262"/>
            <ac:grpSpMk id="567" creationId="{FDF268E0-ACCF-492F-8275-1F0AA256B378}"/>
          </ac:grpSpMkLst>
        </pc:grpChg>
        <pc:grpChg chg="add del">
          <ac:chgData name="Line Marleine Meto‘o" userId="09d4810ef95d2ded" providerId="LiveId" clId="{4D9A763A-C743-49A5-9550-397F1DA7F46B}" dt="2024-06-29T06:35:57.102" v="452" actId="26606"/>
          <ac:grpSpMkLst>
            <pc:docMk/>
            <pc:sldMk cId="2362712494" sldId="262"/>
            <ac:grpSpMk id="571" creationId="{10F141FE-87E1-4A1E-97A5-B072042E0F5B}"/>
          </ac:grpSpMkLst>
        </pc:grpChg>
        <pc:grpChg chg="add del">
          <ac:chgData name="Line Marleine Meto‘o" userId="09d4810ef95d2ded" providerId="LiveId" clId="{4D9A763A-C743-49A5-9550-397F1DA7F46B}" dt="2024-06-29T06:35:57.102" v="452" actId="26606"/>
          <ac:grpSpMkLst>
            <pc:docMk/>
            <pc:sldMk cId="2362712494" sldId="262"/>
            <ac:grpSpMk id="573" creationId="{9179F18E-58CC-4A89-979E-34AC693B2D0A}"/>
          </ac:grpSpMkLst>
        </pc:grpChg>
        <pc:grpChg chg="add del">
          <ac:chgData name="Line Marleine Meto‘o" userId="09d4810ef95d2ded" providerId="LiveId" clId="{4D9A763A-C743-49A5-9550-397F1DA7F46B}" dt="2024-06-29T06:35:57.102" v="452" actId="26606"/>
          <ac:grpSpMkLst>
            <pc:docMk/>
            <pc:sldMk cId="2362712494" sldId="262"/>
            <ac:grpSpMk id="575" creationId="{9F695AEB-A42E-4CE8-81DB-7E702CA9B2A7}"/>
          </ac:grpSpMkLst>
        </pc:grpChg>
        <pc:grpChg chg="add del">
          <ac:chgData name="Line Marleine Meto‘o" userId="09d4810ef95d2ded" providerId="LiveId" clId="{4D9A763A-C743-49A5-9550-397F1DA7F46B}" dt="2024-06-29T06:36:30.316" v="456" actId="26606"/>
          <ac:grpSpMkLst>
            <pc:docMk/>
            <pc:sldMk cId="2362712494" sldId="262"/>
            <ac:grpSpMk id="587" creationId="{7F85096F-E650-46D6-834C-4054E377021E}"/>
          </ac:grpSpMkLst>
        </pc:grpChg>
        <pc:grpChg chg="add del">
          <ac:chgData name="Line Marleine Meto‘o" userId="09d4810ef95d2ded" providerId="LiveId" clId="{4D9A763A-C743-49A5-9550-397F1DA7F46B}" dt="2024-06-29T06:36:30.316" v="456" actId="26606"/>
          <ac:grpSpMkLst>
            <pc:docMk/>
            <pc:sldMk cId="2362712494" sldId="262"/>
            <ac:grpSpMk id="590" creationId="{975C268C-D419-4123-9FAD-0E2B7F9EE795}"/>
          </ac:grpSpMkLst>
        </pc:grpChg>
        <pc:grpChg chg="add del">
          <ac:chgData name="Line Marleine Meto‘o" userId="09d4810ef95d2ded" providerId="LiveId" clId="{4D9A763A-C743-49A5-9550-397F1DA7F46B}" dt="2024-06-29T06:36:30.316" v="456" actId="26606"/>
          <ac:grpSpMkLst>
            <pc:docMk/>
            <pc:sldMk cId="2362712494" sldId="262"/>
            <ac:grpSpMk id="593" creationId="{670FB431-AE18-414D-92F4-1D12D1991152}"/>
          </ac:grpSpMkLst>
        </pc:grpChg>
        <pc:grpChg chg="add del">
          <ac:chgData name="Line Marleine Meto‘o" userId="09d4810ef95d2ded" providerId="LiveId" clId="{4D9A763A-C743-49A5-9550-397F1DA7F46B}" dt="2024-06-29T06:36:30.316" v="456" actId="26606"/>
          <ac:grpSpMkLst>
            <pc:docMk/>
            <pc:sldMk cId="2362712494" sldId="262"/>
            <ac:grpSpMk id="596" creationId="{8214E4A5-A0D2-42C4-8D14-D2A7E495F041}"/>
          </ac:grpSpMkLst>
        </pc:grpChg>
        <pc:grpChg chg="add del">
          <ac:chgData name="Line Marleine Meto‘o" userId="09d4810ef95d2ded" providerId="LiveId" clId="{4D9A763A-C743-49A5-9550-397F1DA7F46B}" dt="2024-06-29T06:37:13.856" v="459" actId="26606"/>
          <ac:grpSpMkLst>
            <pc:docMk/>
            <pc:sldMk cId="2362712494" sldId="262"/>
            <ac:grpSpMk id="610" creationId="{D2A542E6-1924-4FE2-89D1-3CB19468C1F6}"/>
          </ac:grpSpMkLst>
        </pc:grpChg>
        <pc:grpChg chg="add del">
          <ac:chgData name="Line Marleine Meto‘o" userId="09d4810ef95d2ded" providerId="LiveId" clId="{4D9A763A-C743-49A5-9550-397F1DA7F46B}" dt="2024-06-29T06:37:19.895" v="463" actId="26606"/>
          <ac:grpSpMkLst>
            <pc:docMk/>
            <pc:sldMk cId="2362712494" sldId="262"/>
            <ac:grpSpMk id="621" creationId="{D2A542E6-1924-4FE2-89D1-3CB19468C1F6}"/>
          </ac:grpSpMkLst>
        </pc:grpChg>
        <pc:grpChg chg="add del">
          <ac:chgData name="Line Marleine Meto‘o" userId="09d4810ef95d2ded" providerId="LiveId" clId="{4D9A763A-C743-49A5-9550-397F1DA7F46B}" dt="2024-06-29T06:38:24.301" v="481" actId="26606"/>
          <ac:grpSpMkLst>
            <pc:docMk/>
            <pc:sldMk cId="2362712494" sldId="262"/>
            <ac:grpSpMk id="628" creationId="{670FB431-AE18-414D-92F4-1D12D1991152}"/>
          </ac:grpSpMkLst>
        </pc:grpChg>
        <pc:grpChg chg="add del">
          <ac:chgData name="Line Marleine Meto‘o" userId="09d4810ef95d2ded" providerId="LiveId" clId="{4D9A763A-C743-49A5-9550-397F1DA7F46B}" dt="2024-06-29T06:37:33.872" v="467" actId="26606"/>
          <ac:grpSpMkLst>
            <pc:docMk/>
            <pc:sldMk cId="2362712494" sldId="262"/>
            <ac:grpSpMk id="630" creationId="{D2A542E6-1924-4FE2-89D1-3CB19468C1F6}"/>
          </ac:grpSpMkLst>
        </pc:grpChg>
        <pc:grpChg chg="add del">
          <ac:chgData name="Line Marleine Meto‘o" userId="09d4810ef95d2ded" providerId="LiveId" clId="{4D9A763A-C743-49A5-9550-397F1DA7F46B}" dt="2024-06-29T06:37:58.293" v="475" actId="26606"/>
          <ac:grpSpMkLst>
            <pc:docMk/>
            <pc:sldMk cId="2362712494" sldId="262"/>
            <ac:grpSpMk id="648" creationId="{D2A542E6-1924-4FE2-89D1-3CB19468C1F6}"/>
          </ac:grpSpMkLst>
        </pc:grpChg>
        <pc:grpChg chg="add del">
          <ac:chgData name="Line Marleine Meto‘o" userId="09d4810ef95d2ded" providerId="LiveId" clId="{4D9A763A-C743-49A5-9550-397F1DA7F46B}" dt="2024-06-29T06:38:24.301" v="481" actId="26606"/>
          <ac:grpSpMkLst>
            <pc:docMk/>
            <pc:sldMk cId="2362712494" sldId="262"/>
            <ac:grpSpMk id="659" creationId="{7F85096F-E650-46D6-834C-4054E377021E}"/>
          </ac:grpSpMkLst>
        </pc:grpChg>
        <pc:grpChg chg="add del">
          <ac:chgData name="Line Marleine Meto‘o" userId="09d4810ef95d2ded" providerId="LiveId" clId="{4D9A763A-C743-49A5-9550-397F1DA7F46B}" dt="2024-06-29T06:38:24.301" v="481" actId="26606"/>
          <ac:grpSpMkLst>
            <pc:docMk/>
            <pc:sldMk cId="2362712494" sldId="262"/>
            <ac:grpSpMk id="665" creationId="{975C268C-D419-4123-9FAD-0E2B7F9EE795}"/>
          </ac:grpSpMkLst>
        </pc:grpChg>
        <pc:grpChg chg="add del">
          <ac:chgData name="Line Marleine Meto‘o" userId="09d4810ef95d2ded" providerId="LiveId" clId="{4D9A763A-C743-49A5-9550-397F1DA7F46B}" dt="2024-06-29T06:38:24.301" v="481" actId="26606"/>
          <ac:grpSpMkLst>
            <pc:docMk/>
            <pc:sldMk cId="2362712494" sldId="262"/>
            <ac:grpSpMk id="674" creationId="{8214E4A5-A0D2-42C4-8D14-D2A7E495F041}"/>
          </ac:grpSpMkLst>
        </pc:grpChg>
        <pc:grpChg chg="add del">
          <ac:chgData name="Line Marleine Meto‘o" userId="09d4810ef95d2ded" providerId="LiveId" clId="{4D9A763A-C743-49A5-9550-397F1DA7F46B}" dt="2024-06-29T06:38:41.088" v="489" actId="26606"/>
          <ac:grpSpMkLst>
            <pc:docMk/>
            <pc:sldMk cId="2362712494" sldId="262"/>
            <ac:grpSpMk id="692" creationId="{24413201-85BF-4680-A7D4-10CDBD03569C}"/>
          </ac:grpSpMkLst>
        </pc:grpChg>
        <pc:picChg chg="add del">
          <ac:chgData name="Line Marleine Meto‘o" userId="09d4810ef95d2ded" providerId="LiveId" clId="{4D9A763A-C743-49A5-9550-397F1DA7F46B}" dt="2024-06-29T05:32:07.613" v="179" actId="478"/>
          <ac:picMkLst>
            <pc:docMk/>
            <pc:sldMk cId="2362712494" sldId="262"/>
            <ac:picMk id="5" creationId="{63E082E6-D127-314B-364A-806671A89D61}"/>
          </ac:picMkLst>
        </pc:picChg>
        <pc:picChg chg="add mod ord">
          <ac:chgData name="Line Marleine Meto‘o" userId="09d4810ef95d2ded" providerId="LiveId" clId="{4D9A763A-C743-49A5-9550-397F1DA7F46B}" dt="2024-06-29T08:15:59.663" v="1716" actId="1076"/>
          <ac:picMkLst>
            <pc:docMk/>
            <pc:sldMk cId="2362712494" sldId="262"/>
            <ac:picMk id="46" creationId="{9328E9AA-EA1F-EF8F-0BC8-573F500CB8F1}"/>
          </ac:picMkLst>
        </pc:picChg>
        <pc:picChg chg="add del">
          <ac:chgData name="Line Marleine Meto‘o" userId="09d4810ef95d2ded" providerId="LiveId" clId="{4D9A763A-C743-49A5-9550-397F1DA7F46B}" dt="2024-06-29T05:34:08.175" v="184" actId="22"/>
          <ac:picMkLst>
            <pc:docMk/>
            <pc:sldMk cId="2362712494" sldId="262"/>
            <ac:picMk id="67" creationId="{7E9CAB1A-303E-515E-137F-4902F5978ECC}"/>
          </ac:picMkLst>
        </pc:picChg>
        <pc:picChg chg="add mod ord">
          <ac:chgData name="Line Marleine Meto‘o" userId="09d4810ef95d2ded" providerId="LiveId" clId="{4D9A763A-C743-49A5-9550-397F1DA7F46B}" dt="2024-06-29T08:16:21.085" v="1720" actId="14100"/>
          <ac:picMkLst>
            <pc:docMk/>
            <pc:sldMk cId="2362712494" sldId="262"/>
            <ac:picMk id="69" creationId="{97321503-F9A9-6D6C-D9DE-E0D6326897BF}"/>
          </ac:picMkLst>
        </pc:picChg>
        <pc:picChg chg="add del">
          <ac:chgData name="Line Marleine Meto‘o" userId="09d4810ef95d2ded" providerId="LiveId" clId="{4D9A763A-C743-49A5-9550-397F1DA7F46B}" dt="2024-06-29T05:35:21.557" v="194" actId="22"/>
          <ac:picMkLst>
            <pc:docMk/>
            <pc:sldMk cId="2362712494" sldId="262"/>
            <ac:picMk id="72" creationId="{C66EA827-7630-2B8A-6598-0A2812BBF6DF}"/>
          </ac:picMkLst>
        </pc:picChg>
        <pc:picChg chg="add del mod">
          <ac:chgData name="Line Marleine Meto‘o" userId="09d4810ef95d2ded" providerId="LiveId" clId="{4D9A763A-C743-49A5-9550-397F1DA7F46B}" dt="2024-06-29T05:50:32.746" v="224" actId="478"/>
          <ac:picMkLst>
            <pc:docMk/>
            <pc:sldMk cId="2362712494" sldId="262"/>
            <ac:picMk id="76" creationId="{9DCDEFD4-A852-C622-9E1A-4E8B52E8A432}"/>
          </ac:picMkLst>
        </pc:picChg>
        <pc:picChg chg="add del mod ord">
          <ac:chgData name="Line Marleine Meto‘o" userId="09d4810ef95d2ded" providerId="LiveId" clId="{4D9A763A-C743-49A5-9550-397F1DA7F46B}" dt="2024-06-29T07:57:21.945" v="1514" actId="21"/>
          <ac:picMkLst>
            <pc:docMk/>
            <pc:sldMk cId="2362712494" sldId="262"/>
            <ac:picMk id="106" creationId="{2B8D2213-3BD5-C439-F7E6-773F4A53B3CE}"/>
          </ac:picMkLst>
        </pc:picChg>
        <pc:picChg chg="add del">
          <ac:chgData name="Line Marleine Meto‘o" userId="09d4810ef95d2ded" providerId="LiveId" clId="{4D9A763A-C743-49A5-9550-397F1DA7F46B}" dt="2024-06-29T05:54:26.239" v="259" actId="26606"/>
          <ac:picMkLst>
            <pc:docMk/>
            <pc:sldMk cId="2362712494" sldId="262"/>
            <ac:picMk id="157" creationId="{4A599609-F5C2-4A0B-A992-913F814A631A}"/>
          </ac:picMkLst>
        </pc:picChg>
        <pc:picChg chg="add del">
          <ac:chgData name="Line Marleine Meto‘o" userId="09d4810ef95d2ded" providerId="LiveId" clId="{4D9A763A-C743-49A5-9550-397F1DA7F46B}" dt="2024-06-29T06:35:00.917" v="434" actId="26606"/>
          <ac:picMkLst>
            <pc:docMk/>
            <pc:sldMk cId="2362712494" sldId="262"/>
            <ac:picMk id="508" creationId="{355717D4-33C9-419C-8D9C-17C7079673E4}"/>
          </ac:picMkLst>
        </pc:picChg>
        <pc:picChg chg="add del">
          <ac:chgData name="Line Marleine Meto‘o" userId="09d4810ef95d2ded" providerId="LiveId" clId="{4D9A763A-C743-49A5-9550-397F1DA7F46B}" dt="2024-06-29T06:35:03.939" v="436" actId="26606"/>
          <ac:picMkLst>
            <pc:docMk/>
            <pc:sldMk cId="2362712494" sldId="262"/>
            <ac:picMk id="514" creationId="{DD30D61A-EE32-4717-B045-2E3942BEEF03}"/>
          </ac:picMkLst>
        </pc:picChg>
        <pc:picChg chg="add del">
          <ac:chgData name="Line Marleine Meto‘o" userId="09d4810ef95d2ded" providerId="LiveId" clId="{4D9A763A-C743-49A5-9550-397F1DA7F46B}" dt="2024-06-29T06:38:48.431" v="492" actId="26606"/>
          <ac:picMkLst>
            <pc:docMk/>
            <pc:sldMk cId="2362712494" sldId="262"/>
            <ac:picMk id="601" creationId="{355717D4-33C9-419C-8D9C-17C7079673E4}"/>
          </ac:picMkLst>
        </pc:picChg>
        <pc:picChg chg="add del">
          <ac:chgData name="Line Marleine Meto‘o" userId="09d4810ef95d2ded" providerId="LiveId" clId="{4D9A763A-C743-49A5-9550-397F1DA7F46B}" dt="2024-06-29T06:37:50.728" v="473" actId="26606"/>
          <ac:picMkLst>
            <pc:docMk/>
            <pc:sldMk cId="2362712494" sldId="262"/>
            <ac:picMk id="612" creationId="{355717D4-33C9-419C-8D9C-17C7079673E4}"/>
          </ac:picMkLst>
        </pc:picChg>
        <pc:picChg chg="add del">
          <ac:chgData name="Line Marleine Meto‘o" userId="09d4810ef95d2ded" providerId="LiveId" clId="{4D9A763A-C743-49A5-9550-397F1DA7F46B}" dt="2024-06-29T06:37:15.759" v="461" actId="26606"/>
          <ac:picMkLst>
            <pc:docMk/>
            <pc:sldMk cId="2362712494" sldId="262"/>
            <ac:picMk id="618" creationId="{355717D4-33C9-419C-8D9C-17C7079673E4}"/>
          </ac:picMkLst>
        </pc:picChg>
        <pc:picChg chg="add del">
          <ac:chgData name="Line Marleine Meto‘o" userId="09d4810ef95d2ded" providerId="LiveId" clId="{4D9A763A-C743-49A5-9550-397F1DA7F46B}" dt="2024-06-29T06:37:21.461" v="465" actId="26606"/>
          <ac:picMkLst>
            <pc:docMk/>
            <pc:sldMk cId="2362712494" sldId="262"/>
            <ac:picMk id="625" creationId="{355717D4-33C9-419C-8D9C-17C7079673E4}"/>
          </ac:picMkLst>
        </pc:picChg>
        <pc:picChg chg="add del">
          <ac:chgData name="Line Marleine Meto‘o" userId="09d4810ef95d2ded" providerId="LiveId" clId="{4D9A763A-C743-49A5-9550-397F1DA7F46B}" dt="2024-06-29T06:37:42.905" v="469" actId="26606"/>
          <ac:picMkLst>
            <pc:docMk/>
            <pc:sldMk cId="2362712494" sldId="262"/>
            <ac:picMk id="637" creationId="{4A599609-F5C2-4A0B-A992-913F814A631A}"/>
          </ac:picMkLst>
        </pc:picChg>
        <pc:picChg chg="add del">
          <ac:chgData name="Line Marleine Meto‘o" userId="09d4810ef95d2ded" providerId="LiveId" clId="{4D9A763A-C743-49A5-9550-397F1DA7F46B}" dt="2024-06-29T06:38:47.040" v="491" actId="26606"/>
          <ac:picMkLst>
            <pc:docMk/>
            <pc:sldMk cId="2362712494" sldId="262"/>
            <ac:picMk id="720" creationId="{355717D4-33C9-419C-8D9C-17C7079673E4}"/>
          </ac:picMkLst>
        </pc:picChg>
        <pc:cxnChg chg="add del">
          <ac:chgData name="Line Marleine Meto‘o" userId="09d4810ef95d2ded" providerId="LiveId" clId="{4D9A763A-C743-49A5-9550-397F1DA7F46B}" dt="2024-06-29T05:39:12.174" v="215" actId="26606"/>
          <ac:cxnSpMkLst>
            <pc:docMk/>
            <pc:sldMk cId="2362712494" sldId="262"/>
            <ac:cxnSpMk id="31" creationId="{C49DA8F6-BCC1-4447-B54C-57856834B94B}"/>
          </ac:cxnSpMkLst>
        </pc:cxnChg>
        <pc:cxnChg chg="add del">
          <ac:chgData name="Line Marleine Meto‘o" userId="09d4810ef95d2ded" providerId="LiveId" clId="{4D9A763A-C743-49A5-9550-397F1DA7F46B}" dt="2024-06-29T05:39:02.156" v="210" actId="26606"/>
          <ac:cxnSpMkLst>
            <pc:docMk/>
            <pc:sldMk cId="2362712494" sldId="262"/>
            <ac:cxnSpMk id="78" creationId="{DCD67800-37AC-4E14-89B0-F79DCB3FB86D}"/>
          </ac:cxnSpMkLst>
        </pc:cxnChg>
        <pc:cxnChg chg="add del">
          <ac:chgData name="Line Marleine Meto‘o" userId="09d4810ef95d2ded" providerId="LiveId" clId="{4D9A763A-C743-49A5-9550-397F1DA7F46B}" dt="2024-06-29T05:39:02.156" v="210" actId="26606"/>
          <ac:cxnSpMkLst>
            <pc:docMk/>
            <pc:sldMk cId="2362712494" sldId="262"/>
            <ac:cxnSpMk id="80" creationId="{20F1788F-A5AE-4188-8274-F7F2E3833ECD}"/>
          </ac:cxnSpMkLst>
        </pc:cxnChg>
        <pc:cxnChg chg="add del">
          <ac:chgData name="Line Marleine Meto‘o" userId="09d4810ef95d2ded" providerId="LiveId" clId="{4D9A763A-C743-49A5-9550-397F1DA7F46B}" dt="2024-06-29T05:31:50.966" v="174" actId="26606"/>
          <ac:cxnSpMkLst>
            <pc:docMk/>
            <pc:sldMk cId="2362712494" sldId="262"/>
            <ac:cxnSpMk id="81" creationId="{4B3BCACB-5880-460B-9606-8C433A9AF99D}"/>
          </ac:cxnSpMkLst>
        </pc:cxnChg>
        <pc:cxnChg chg="add del">
          <ac:chgData name="Line Marleine Meto‘o" userId="09d4810ef95d2ded" providerId="LiveId" clId="{4D9A763A-C743-49A5-9550-397F1DA7F46B}" dt="2024-06-29T05:32:47.329" v="180" actId="6264"/>
          <ac:cxnSpMkLst>
            <pc:docMk/>
            <pc:sldMk cId="2362712494" sldId="262"/>
            <ac:cxnSpMk id="96" creationId="{56020367-4FD5-4596-8E10-C5F095CD8DBF}"/>
          </ac:cxnSpMkLst>
        </pc:cxnChg>
        <pc:cxnChg chg="add del">
          <ac:chgData name="Line Marleine Meto‘o" userId="09d4810ef95d2ded" providerId="LiveId" clId="{4D9A763A-C743-49A5-9550-397F1DA7F46B}" dt="2024-06-29T05:54:17.781" v="255" actId="26606"/>
          <ac:cxnSpMkLst>
            <pc:docMk/>
            <pc:sldMk cId="2362712494" sldId="262"/>
            <ac:cxnSpMk id="141" creationId="{8A43D8FC-4039-4458-A5EF-9FE922977DE7}"/>
          </ac:cxnSpMkLst>
        </pc:cxnChg>
        <pc:cxnChg chg="add del">
          <ac:chgData name="Line Marleine Meto‘o" userId="09d4810ef95d2ded" providerId="LiveId" clId="{4D9A763A-C743-49A5-9550-397F1DA7F46B}" dt="2024-06-29T05:54:17.781" v="255" actId="26606"/>
          <ac:cxnSpMkLst>
            <pc:docMk/>
            <pc:sldMk cId="2362712494" sldId="262"/>
            <ac:cxnSpMk id="144" creationId="{943840B7-D0A1-4DFE-9D8A-1C820751876E}"/>
          </ac:cxnSpMkLst>
        </pc:cxnChg>
        <pc:cxnChg chg="add del">
          <ac:chgData name="Line Marleine Meto‘o" userId="09d4810ef95d2ded" providerId="LiveId" clId="{4D9A763A-C743-49A5-9550-397F1DA7F46B}" dt="2024-06-29T05:54:20.892" v="257" actId="26606"/>
          <ac:cxnSpMkLst>
            <pc:docMk/>
            <pc:sldMk cId="2362712494" sldId="262"/>
            <ac:cxnSpMk id="150" creationId="{249EDD1B-F94D-B4E6-ACAA-566B9A26FDE3}"/>
          </ac:cxnSpMkLst>
        </pc:cxnChg>
        <pc:cxnChg chg="add del">
          <ac:chgData name="Line Marleine Meto‘o" userId="09d4810ef95d2ded" providerId="LiveId" clId="{4D9A763A-C743-49A5-9550-397F1DA7F46B}" dt="2024-06-29T05:54:39.587" v="265" actId="26606"/>
          <ac:cxnSpMkLst>
            <pc:docMk/>
            <pc:sldMk cId="2362712494" sldId="262"/>
            <ac:cxnSpMk id="187" creationId="{50EA25D4-B492-4E34-86FE-9A43CD352CCF}"/>
          </ac:cxnSpMkLst>
        </pc:cxnChg>
        <pc:cxnChg chg="add del">
          <ac:chgData name="Line Marleine Meto‘o" userId="09d4810ef95d2ded" providerId="LiveId" clId="{4D9A763A-C743-49A5-9550-397F1DA7F46B}" dt="2024-06-29T05:55:04.086" v="269" actId="26606"/>
          <ac:cxnSpMkLst>
            <pc:docMk/>
            <pc:sldMk cId="2362712494" sldId="262"/>
            <ac:cxnSpMk id="201" creationId="{C49DA8F6-BCC1-4447-B54C-57856834B94B}"/>
          </ac:cxnSpMkLst>
        </pc:cxnChg>
        <pc:cxnChg chg="add del">
          <ac:chgData name="Line Marleine Meto‘o" userId="09d4810ef95d2ded" providerId="LiveId" clId="{4D9A763A-C743-49A5-9550-397F1DA7F46B}" dt="2024-06-29T05:55:06.931" v="271" actId="26606"/>
          <ac:cxnSpMkLst>
            <pc:docMk/>
            <pc:sldMk cId="2362712494" sldId="262"/>
            <ac:cxnSpMk id="210" creationId="{C49DA8F6-BCC1-4447-B54C-57856834B94B}"/>
          </ac:cxnSpMkLst>
        </pc:cxnChg>
        <pc:cxnChg chg="add del">
          <ac:chgData name="Line Marleine Meto‘o" userId="09d4810ef95d2ded" providerId="LiveId" clId="{4D9A763A-C743-49A5-9550-397F1DA7F46B}" dt="2024-06-29T05:55:35.025" v="279" actId="26606"/>
          <ac:cxnSpMkLst>
            <pc:docMk/>
            <pc:sldMk cId="2362712494" sldId="262"/>
            <ac:cxnSpMk id="237" creationId="{C49DA8F6-BCC1-4447-B54C-57856834B94B}"/>
          </ac:cxnSpMkLst>
        </pc:cxnChg>
        <pc:cxnChg chg="add del">
          <ac:chgData name="Line Marleine Meto‘o" userId="09d4810ef95d2ded" providerId="LiveId" clId="{4D9A763A-C743-49A5-9550-397F1DA7F46B}" dt="2024-06-29T06:07:41.253" v="281" actId="26606"/>
          <ac:cxnSpMkLst>
            <pc:docMk/>
            <pc:sldMk cId="2362712494" sldId="262"/>
            <ac:cxnSpMk id="246" creationId="{C49DA8F6-BCC1-4447-B54C-57856834B94B}"/>
          </ac:cxnSpMkLst>
        </pc:cxnChg>
        <pc:cxnChg chg="add del">
          <ac:chgData name="Line Marleine Meto‘o" userId="09d4810ef95d2ded" providerId="LiveId" clId="{4D9A763A-C743-49A5-9550-397F1DA7F46B}" dt="2024-06-29T06:09:30.479" v="310" actId="26606"/>
          <ac:cxnSpMkLst>
            <pc:docMk/>
            <pc:sldMk cId="2362712494" sldId="262"/>
            <ac:cxnSpMk id="295" creationId="{C49DA8F6-BCC1-4447-B54C-57856834B94B}"/>
          </ac:cxnSpMkLst>
        </pc:cxnChg>
        <pc:cxnChg chg="add del">
          <ac:chgData name="Line Marleine Meto‘o" userId="09d4810ef95d2ded" providerId="LiveId" clId="{4D9A763A-C743-49A5-9550-397F1DA7F46B}" dt="2024-06-29T06:26:41.657" v="389" actId="26606"/>
          <ac:cxnSpMkLst>
            <pc:docMk/>
            <pc:sldMk cId="2362712494" sldId="262"/>
            <ac:cxnSpMk id="305" creationId="{C49DA8F6-BCC1-4447-B54C-57856834B94B}"/>
          </ac:cxnSpMkLst>
        </pc:cxnChg>
        <pc:cxnChg chg="add del">
          <ac:chgData name="Line Marleine Meto‘o" userId="09d4810ef95d2ded" providerId="LiveId" clId="{4D9A763A-C743-49A5-9550-397F1DA7F46B}" dt="2024-06-29T06:10:10.575" v="321" actId="26606"/>
          <ac:cxnSpMkLst>
            <pc:docMk/>
            <pc:sldMk cId="2362712494" sldId="262"/>
            <ac:cxnSpMk id="318" creationId="{C49DA8F6-BCC1-4447-B54C-57856834B94B}"/>
          </ac:cxnSpMkLst>
        </pc:cxnChg>
        <pc:cxnChg chg="add del">
          <ac:chgData name="Line Marleine Meto‘o" userId="09d4810ef95d2ded" providerId="LiveId" clId="{4D9A763A-C743-49A5-9550-397F1DA7F46B}" dt="2024-06-29T06:25:25.149" v="361" actId="26606"/>
          <ac:cxnSpMkLst>
            <pc:docMk/>
            <pc:sldMk cId="2362712494" sldId="262"/>
            <ac:cxnSpMk id="343" creationId="{C49DA8F6-BCC1-4447-B54C-57856834B94B}"/>
          </ac:cxnSpMkLst>
        </pc:cxnChg>
        <pc:cxnChg chg="add del">
          <ac:chgData name="Line Marleine Meto‘o" userId="09d4810ef95d2ded" providerId="LiveId" clId="{4D9A763A-C743-49A5-9550-397F1DA7F46B}" dt="2024-06-29T06:30:27.648" v="392" actId="26606"/>
          <ac:cxnSpMkLst>
            <pc:docMk/>
            <pc:sldMk cId="2362712494" sldId="262"/>
            <ac:cxnSpMk id="372" creationId="{C49DA8F6-BCC1-4447-B54C-57856834B94B}"/>
          </ac:cxnSpMkLst>
        </pc:cxnChg>
        <pc:cxnChg chg="add del">
          <ac:chgData name="Line Marleine Meto‘o" userId="09d4810ef95d2ded" providerId="LiveId" clId="{4D9A763A-C743-49A5-9550-397F1DA7F46B}" dt="2024-06-29T06:30:40.413" v="394" actId="26606"/>
          <ac:cxnSpMkLst>
            <pc:docMk/>
            <pc:sldMk cId="2362712494" sldId="262"/>
            <ac:cxnSpMk id="376" creationId="{3C58ADFF-C720-4C22-8938-2E16308AF00E}"/>
          </ac:cxnSpMkLst>
        </pc:cxnChg>
        <pc:cxnChg chg="add del">
          <ac:chgData name="Line Marleine Meto‘o" userId="09d4810ef95d2ded" providerId="LiveId" clId="{4D9A763A-C743-49A5-9550-397F1DA7F46B}" dt="2024-06-29T06:30:40.413" v="394" actId="26606"/>
          <ac:cxnSpMkLst>
            <pc:docMk/>
            <pc:sldMk cId="2362712494" sldId="262"/>
            <ac:cxnSpMk id="378" creationId="{DD906927-3709-4E5F-9754-70CC8A35E988}"/>
          </ac:cxnSpMkLst>
        </pc:cxnChg>
        <pc:cxnChg chg="add del">
          <ac:chgData name="Line Marleine Meto‘o" userId="09d4810ef95d2ded" providerId="LiveId" clId="{4D9A763A-C743-49A5-9550-397F1DA7F46B}" dt="2024-06-29T06:30:55.030" v="398" actId="26606"/>
          <ac:cxnSpMkLst>
            <pc:docMk/>
            <pc:sldMk cId="2362712494" sldId="262"/>
            <ac:cxnSpMk id="413" creationId="{C49DA8F6-BCC1-4447-B54C-57856834B94B}"/>
          </ac:cxnSpMkLst>
        </pc:cxnChg>
        <pc:cxnChg chg="add del">
          <ac:chgData name="Line Marleine Meto‘o" userId="09d4810ef95d2ded" providerId="LiveId" clId="{4D9A763A-C743-49A5-9550-397F1DA7F46B}" dt="2024-06-29T06:31:21.002" v="402" actId="26606"/>
          <ac:cxnSpMkLst>
            <pc:docMk/>
            <pc:sldMk cId="2362712494" sldId="262"/>
            <ac:cxnSpMk id="424" creationId="{C49DA8F6-BCC1-4447-B54C-57856834B94B}"/>
          </ac:cxnSpMkLst>
        </pc:cxnChg>
        <pc:cxnChg chg="add del">
          <ac:chgData name="Line Marleine Meto‘o" userId="09d4810ef95d2ded" providerId="LiveId" clId="{4D9A763A-C743-49A5-9550-397F1DA7F46B}" dt="2024-06-29T07:11:43.324" v="1114" actId="26606"/>
          <ac:cxnSpMkLst>
            <pc:docMk/>
            <pc:sldMk cId="2362712494" sldId="262"/>
            <ac:cxnSpMk id="448" creationId="{DCD67800-37AC-4E14-89B0-F79DCB3FB86D}"/>
          </ac:cxnSpMkLst>
        </pc:cxnChg>
        <pc:cxnChg chg="add del">
          <ac:chgData name="Line Marleine Meto‘o" userId="09d4810ef95d2ded" providerId="LiveId" clId="{4D9A763A-C743-49A5-9550-397F1DA7F46B}" dt="2024-06-29T07:11:43.324" v="1114" actId="26606"/>
          <ac:cxnSpMkLst>
            <pc:docMk/>
            <pc:sldMk cId="2362712494" sldId="262"/>
            <ac:cxnSpMk id="454" creationId="{20F1788F-A5AE-4188-8274-F7F2E3833ECD}"/>
          </ac:cxnSpMkLst>
        </pc:cxnChg>
        <pc:cxnChg chg="add del">
          <ac:chgData name="Line Marleine Meto‘o" userId="09d4810ef95d2ded" providerId="LiveId" clId="{4D9A763A-C743-49A5-9550-397F1DA7F46B}" dt="2024-06-29T06:35:36.964" v="442" actId="26606"/>
          <ac:cxnSpMkLst>
            <pc:docMk/>
            <pc:sldMk cId="2362712494" sldId="262"/>
            <ac:cxnSpMk id="464" creationId="{473E2575-93BA-49BD-A0BB-EBD45F7382A2}"/>
          </ac:cxnSpMkLst>
        </pc:cxnChg>
        <pc:cxnChg chg="add del">
          <ac:chgData name="Line Marleine Meto‘o" userId="09d4810ef95d2ded" providerId="LiveId" clId="{4D9A763A-C743-49A5-9550-397F1DA7F46B}" dt="2024-06-29T07:12:43.179" v="1122" actId="26606"/>
          <ac:cxnSpMkLst>
            <pc:docMk/>
            <pc:sldMk cId="2362712494" sldId="262"/>
            <ac:cxnSpMk id="524" creationId="{DCD67800-37AC-4E14-89B0-F79DCB3FB86D}"/>
          </ac:cxnSpMkLst>
        </pc:cxnChg>
        <pc:cxnChg chg="add del">
          <ac:chgData name="Line Marleine Meto‘o" userId="09d4810ef95d2ded" providerId="LiveId" clId="{4D9A763A-C743-49A5-9550-397F1DA7F46B}" dt="2024-06-29T07:12:43.179" v="1122" actId="26606"/>
          <ac:cxnSpMkLst>
            <pc:docMk/>
            <pc:sldMk cId="2362712494" sldId="262"/>
            <ac:cxnSpMk id="527" creationId="{20F1788F-A5AE-4188-8274-F7F2E3833ECD}"/>
          </ac:cxnSpMkLst>
        </pc:cxnChg>
        <pc:cxnChg chg="add del">
          <ac:chgData name="Line Marleine Meto‘o" userId="09d4810ef95d2ded" providerId="LiveId" clId="{4D9A763A-C743-49A5-9550-397F1DA7F46B}" dt="2024-06-29T06:35:36.964" v="442" actId="26606"/>
          <ac:cxnSpMkLst>
            <pc:docMk/>
            <pc:sldMk cId="2362712494" sldId="262"/>
            <ac:cxnSpMk id="540" creationId="{FE32AE2A-5F1E-4AB5-96CD-95BBC7E8CBB1}"/>
          </ac:cxnSpMkLst>
        </pc:cxnChg>
        <pc:cxnChg chg="add del">
          <ac:chgData name="Line Marleine Meto‘o" userId="09d4810ef95d2ded" providerId="LiveId" clId="{4D9A763A-C743-49A5-9550-397F1DA7F46B}" dt="2024-06-29T08:13:44.071" v="1702" actId="26606"/>
          <ac:cxnSpMkLst>
            <pc:docMk/>
            <pc:sldMk cId="2362712494" sldId="262"/>
            <ac:cxnSpMk id="577" creationId="{8C730EAB-A532-4295-A302-FB4B90DB9F5E}"/>
          </ac:cxnSpMkLst>
        </pc:cxnChg>
        <pc:cxnChg chg="add del">
          <ac:chgData name="Line Marleine Meto‘o" userId="09d4810ef95d2ded" providerId="LiveId" clId="{4D9A763A-C743-49A5-9550-397F1DA7F46B}" dt="2024-06-29T06:37:48.066" v="471" actId="26606"/>
          <ac:cxnSpMkLst>
            <pc:docMk/>
            <pc:sldMk cId="2362712494" sldId="262"/>
            <ac:cxnSpMk id="640" creationId="{249EDD1B-F94D-B4E6-ACAA-566B9A26FDE3}"/>
          </ac:cxnSpMkLst>
        </pc:cxnChg>
        <pc:cxnChg chg="add del">
          <ac:chgData name="Line Marleine Meto‘o" userId="09d4810ef95d2ded" providerId="LiveId" clId="{4D9A763A-C743-49A5-9550-397F1DA7F46B}" dt="2024-06-29T06:38:41.088" v="489" actId="26606"/>
          <ac:cxnSpMkLst>
            <pc:docMk/>
            <pc:sldMk cId="2362712494" sldId="262"/>
            <ac:cxnSpMk id="641" creationId="{50EA25D4-B492-4E34-86FE-9A43CD352CCF}"/>
          </ac:cxnSpMkLst>
        </pc:cxnChg>
      </pc:sldChg>
      <pc:sldChg chg="addSp delSp modSp add del mod">
        <pc:chgData name="Line Marleine Meto‘o" userId="09d4810ef95d2ded" providerId="LiveId" clId="{4D9A763A-C743-49A5-9550-397F1DA7F46B}" dt="2024-06-29T07:22:05.887" v="1200" actId="47"/>
        <pc:sldMkLst>
          <pc:docMk/>
          <pc:sldMk cId="559936322" sldId="263"/>
        </pc:sldMkLst>
        <pc:spChg chg="mod ord">
          <ac:chgData name="Line Marleine Meto‘o" userId="09d4810ef95d2ded" providerId="LiveId" clId="{4D9A763A-C743-49A5-9550-397F1DA7F46B}" dt="2024-06-29T06:55:35.658" v="813" actId="26606"/>
          <ac:spMkLst>
            <pc:docMk/>
            <pc:sldMk cId="559936322" sldId="263"/>
            <ac:spMk id="105" creationId="{E7812D9F-A0A3-B2EF-46C2-3723DF534D63}"/>
          </ac:spMkLst>
        </pc:spChg>
        <pc:spChg chg="del">
          <ac:chgData name="Line Marleine Meto‘o" userId="09d4810ef95d2ded" providerId="LiveId" clId="{4D9A763A-C743-49A5-9550-397F1DA7F46B}" dt="2024-06-29T06:55:35.658" v="813" actId="26606"/>
          <ac:spMkLst>
            <pc:docMk/>
            <pc:sldMk cId="559936322" sldId="263"/>
            <ac:spMk id="430" creationId="{56604AF4-AEF7-4020-93AD-C74808D17E3E}"/>
          </ac:spMkLst>
        </pc:spChg>
        <pc:spChg chg="del">
          <ac:chgData name="Line Marleine Meto‘o" userId="09d4810ef95d2ded" providerId="LiveId" clId="{4D9A763A-C743-49A5-9550-397F1DA7F46B}" dt="2024-06-29T06:55:35.658" v="813" actId="26606"/>
          <ac:spMkLst>
            <pc:docMk/>
            <pc:sldMk cId="559936322" sldId="263"/>
            <ac:spMk id="431" creationId="{EDB65AB2-AC18-4139-B8BE-52452A256449}"/>
          </ac:spMkLst>
        </pc:spChg>
        <pc:spChg chg="del">
          <ac:chgData name="Line Marleine Meto‘o" userId="09d4810ef95d2ded" providerId="LiveId" clId="{4D9A763A-C743-49A5-9550-397F1DA7F46B}" dt="2024-06-29T06:55:35.658" v="813" actId="26606"/>
          <ac:spMkLst>
            <pc:docMk/>
            <pc:sldMk cId="559936322" sldId="263"/>
            <ac:spMk id="432" creationId="{B89A5304-EF26-47F3-9CB7-ED121FC744E7}"/>
          </ac:spMkLst>
        </pc:spChg>
        <pc:spChg chg="add">
          <ac:chgData name="Line Marleine Meto‘o" userId="09d4810ef95d2ded" providerId="LiveId" clId="{4D9A763A-C743-49A5-9550-397F1DA7F46B}" dt="2024-06-29T06:55:35.658" v="813" actId="26606"/>
          <ac:spMkLst>
            <pc:docMk/>
            <pc:sldMk cId="559936322" sldId="263"/>
            <ac:spMk id="437" creationId="{139AB947-785D-482B-A71B-C1C825A20DC4}"/>
          </ac:spMkLst>
        </pc:spChg>
        <pc:spChg chg="add">
          <ac:chgData name="Line Marleine Meto‘o" userId="09d4810ef95d2ded" providerId="LiveId" clId="{4D9A763A-C743-49A5-9550-397F1DA7F46B}" dt="2024-06-29T06:55:35.658" v="813" actId="26606"/>
          <ac:spMkLst>
            <pc:docMk/>
            <pc:sldMk cId="559936322" sldId="263"/>
            <ac:spMk id="439" creationId="{468A839C-B241-4F23-9A1D-CBCAFE6F5068}"/>
          </ac:spMkLst>
        </pc:spChg>
        <pc:spChg chg="add">
          <ac:chgData name="Line Marleine Meto‘o" userId="09d4810ef95d2ded" providerId="LiveId" clId="{4D9A763A-C743-49A5-9550-397F1DA7F46B}" dt="2024-06-29T06:55:35.658" v="813" actId="26606"/>
          <ac:spMkLst>
            <pc:docMk/>
            <pc:sldMk cId="559936322" sldId="263"/>
            <ac:spMk id="441" creationId="{AF68CAD5-0452-48EC-94D8-91ED8F5EB7D8}"/>
          </ac:spMkLst>
        </pc:spChg>
        <pc:spChg chg="add">
          <ac:chgData name="Line Marleine Meto‘o" userId="09d4810ef95d2ded" providerId="LiveId" clId="{4D9A763A-C743-49A5-9550-397F1DA7F46B}" dt="2024-06-29T06:55:35.658" v="813" actId="26606"/>
          <ac:spMkLst>
            <pc:docMk/>
            <pc:sldMk cId="559936322" sldId="263"/>
            <ac:spMk id="443" creationId="{F89F292F-513F-4E95-9E51-6B736F17BDDD}"/>
          </ac:spMkLst>
        </pc:spChg>
        <pc:spChg chg="add">
          <ac:chgData name="Line Marleine Meto‘o" userId="09d4810ef95d2ded" providerId="LiveId" clId="{4D9A763A-C743-49A5-9550-397F1DA7F46B}" dt="2024-06-29T06:55:35.658" v="813" actId="26606"/>
          <ac:spMkLst>
            <pc:docMk/>
            <pc:sldMk cId="559936322" sldId="263"/>
            <ac:spMk id="445" creationId="{13A52E0E-6908-496E-BB67-DDBF1EEC3B7B}"/>
          </ac:spMkLst>
        </pc:spChg>
        <pc:picChg chg="mod">
          <ac:chgData name="Line Marleine Meto‘o" userId="09d4810ef95d2ded" providerId="LiveId" clId="{4D9A763A-C743-49A5-9550-397F1DA7F46B}" dt="2024-06-29T06:55:35.658" v="813" actId="26606"/>
          <ac:picMkLst>
            <pc:docMk/>
            <pc:sldMk cId="559936322" sldId="263"/>
            <ac:picMk id="46" creationId="{9328E9AA-EA1F-EF8F-0BC8-573F500CB8F1}"/>
          </ac:picMkLst>
        </pc:picChg>
        <pc:picChg chg="mod ord">
          <ac:chgData name="Line Marleine Meto‘o" userId="09d4810ef95d2ded" providerId="LiveId" clId="{4D9A763A-C743-49A5-9550-397F1DA7F46B}" dt="2024-06-29T06:55:35.658" v="813" actId="26606"/>
          <ac:picMkLst>
            <pc:docMk/>
            <pc:sldMk cId="559936322" sldId="263"/>
            <ac:picMk id="69" creationId="{97321503-F9A9-6D6C-D9DE-E0D6326897BF}"/>
          </ac:picMkLst>
        </pc:picChg>
        <pc:picChg chg="mod">
          <ac:chgData name="Line Marleine Meto‘o" userId="09d4810ef95d2ded" providerId="LiveId" clId="{4D9A763A-C743-49A5-9550-397F1DA7F46B}" dt="2024-06-29T06:55:35.658" v="813" actId="26606"/>
          <ac:picMkLst>
            <pc:docMk/>
            <pc:sldMk cId="559936322" sldId="263"/>
            <ac:picMk id="106" creationId="{2B8D2213-3BD5-C439-F7E6-773F4A53B3CE}"/>
          </ac:picMkLst>
        </pc:picChg>
      </pc:sldChg>
      <pc:sldChg chg="modSp new del mod">
        <pc:chgData name="Line Marleine Meto‘o" userId="09d4810ef95d2ded" providerId="LiveId" clId="{4D9A763A-C743-49A5-9550-397F1DA7F46B}" dt="2024-06-29T05:41:46.334" v="220" actId="2696"/>
        <pc:sldMkLst>
          <pc:docMk/>
          <pc:sldMk cId="2522220462" sldId="263"/>
        </pc:sldMkLst>
        <pc:spChg chg="mod">
          <ac:chgData name="Line Marleine Meto‘o" userId="09d4810ef95d2ded" providerId="LiveId" clId="{4D9A763A-C743-49A5-9550-397F1DA7F46B}" dt="2024-06-29T05:41:41.197" v="219"/>
          <ac:spMkLst>
            <pc:docMk/>
            <pc:sldMk cId="2522220462" sldId="263"/>
            <ac:spMk id="3" creationId="{1957BD03-426B-D73B-AFDB-E3637F0EAFDD}"/>
          </ac:spMkLst>
        </pc:spChg>
      </pc:sldChg>
      <pc:sldChg chg="add del ord">
        <pc:chgData name="Line Marleine Meto‘o" userId="09d4810ef95d2ded" providerId="LiveId" clId="{4D9A763A-C743-49A5-9550-397F1DA7F46B}" dt="2024-06-29T06:26:54.780" v="390" actId="2696"/>
        <pc:sldMkLst>
          <pc:docMk/>
          <pc:sldMk cId="3480913785" sldId="263"/>
        </pc:sldMkLst>
      </pc:sldChg>
      <pc:sldChg chg="addSp delSp modSp add del mod">
        <pc:chgData name="Line Marleine Meto‘o" userId="09d4810ef95d2ded" providerId="LiveId" clId="{4D9A763A-C743-49A5-9550-397F1DA7F46B}" dt="2024-06-29T07:15:25.371" v="1167" actId="2696"/>
        <pc:sldMkLst>
          <pc:docMk/>
          <pc:sldMk cId="3466509984" sldId="264"/>
        </pc:sldMkLst>
        <pc:spChg chg="add del">
          <ac:chgData name="Line Marleine Meto‘o" userId="09d4810ef95d2ded" providerId="LiveId" clId="{4D9A763A-C743-49A5-9550-397F1DA7F46B}" dt="2024-06-29T07:15:15.465" v="1166" actId="26606"/>
          <ac:spMkLst>
            <pc:docMk/>
            <pc:sldMk cId="3466509984" sldId="264"/>
            <ac:spMk id="64" creationId="{4E37AFD8-49EE-4E57-8DAD-71736702727A}"/>
          </ac:spMkLst>
        </pc:spChg>
        <pc:spChg chg="add del">
          <ac:chgData name="Line Marleine Meto‘o" userId="09d4810ef95d2ded" providerId="LiveId" clId="{4D9A763A-C743-49A5-9550-397F1DA7F46B}" dt="2024-06-29T07:15:15.465" v="1166" actId="26606"/>
          <ac:spMkLst>
            <pc:docMk/>
            <pc:sldMk cId="3466509984" sldId="264"/>
            <ac:spMk id="65" creationId="{134744D3-B068-4646-83B8-525E6D15DF43}"/>
          </ac:spMkLst>
        </pc:spChg>
        <pc:spChg chg="add del">
          <ac:chgData name="Line Marleine Meto‘o" userId="09d4810ef95d2ded" providerId="LiveId" clId="{4D9A763A-C743-49A5-9550-397F1DA7F46B}" dt="2024-06-29T07:15:15.465" v="1166" actId="26606"/>
          <ac:spMkLst>
            <pc:docMk/>
            <pc:sldMk cId="3466509984" sldId="264"/>
            <ac:spMk id="66" creationId="{15048A18-0381-485F-B557-E17906AE6A95}"/>
          </ac:spMkLst>
        </pc:spChg>
        <pc:spChg chg="mod ord">
          <ac:chgData name="Line Marleine Meto‘o" userId="09d4810ef95d2ded" providerId="LiveId" clId="{4D9A763A-C743-49A5-9550-397F1DA7F46B}" dt="2024-06-29T07:15:15.465" v="1166" actId="26606"/>
          <ac:spMkLst>
            <pc:docMk/>
            <pc:sldMk cId="3466509984" sldId="264"/>
            <ac:spMk id="105" creationId="{E7812D9F-A0A3-B2EF-46C2-3723DF534D63}"/>
          </ac:spMkLst>
        </pc:spChg>
        <pc:spChg chg="add del">
          <ac:chgData name="Line Marleine Meto‘o" userId="09d4810ef95d2ded" providerId="LiveId" clId="{4D9A763A-C743-49A5-9550-397F1DA7F46B}" dt="2024-06-29T07:15:10.663" v="1161" actId="26606"/>
          <ac:spMkLst>
            <pc:docMk/>
            <pc:sldMk cId="3466509984" sldId="264"/>
            <ac:spMk id="111" creationId="{B4A3B8E8-8B6F-42FE-A423-AD8A638A2C30}"/>
          </ac:spMkLst>
        </pc:spChg>
        <pc:spChg chg="add del">
          <ac:chgData name="Line Marleine Meto‘o" userId="09d4810ef95d2ded" providerId="LiveId" clId="{4D9A763A-C743-49A5-9550-397F1DA7F46B}" dt="2024-06-29T07:15:15.447" v="1165" actId="26606"/>
          <ac:spMkLst>
            <pc:docMk/>
            <pc:sldMk cId="3466509984" sldId="264"/>
            <ac:spMk id="115" creationId="{758C3C99-2F64-46DC-9F81-BAA40930E163}"/>
          </ac:spMkLst>
        </pc:spChg>
        <pc:spChg chg="add del">
          <ac:chgData name="Line Marleine Meto‘o" userId="09d4810ef95d2ded" providerId="LiveId" clId="{4D9A763A-C743-49A5-9550-397F1DA7F46B}" dt="2024-06-29T07:15:12.795" v="1163" actId="26606"/>
          <ac:spMkLst>
            <pc:docMk/>
            <pc:sldMk cId="3466509984" sldId="264"/>
            <ac:spMk id="117" creationId="{0AA75791-ABD6-45E2-B58A-77112BD0F85A}"/>
          </ac:spMkLst>
        </pc:spChg>
        <pc:spChg chg="add">
          <ac:chgData name="Line Marleine Meto‘o" userId="09d4810ef95d2ded" providerId="LiveId" clId="{4D9A763A-C743-49A5-9550-397F1DA7F46B}" dt="2024-06-29T07:15:15.465" v="1166" actId="26606"/>
          <ac:spMkLst>
            <pc:docMk/>
            <pc:sldMk cId="3466509984" sldId="264"/>
            <ac:spMk id="119" creationId="{7400EEA6-B330-4DBC-A821-469627E96203}"/>
          </ac:spMkLst>
        </pc:spChg>
        <pc:spChg chg="add">
          <ac:chgData name="Line Marleine Meto‘o" userId="09d4810ef95d2ded" providerId="LiveId" clId="{4D9A763A-C743-49A5-9550-397F1DA7F46B}" dt="2024-06-29T07:15:15.465" v="1166" actId="26606"/>
          <ac:spMkLst>
            <pc:docMk/>
            <pc:sldMk cId="3466509984" sldId="264"/>
            <ac:spMk id="121" creationId="{1453BF6C-B012-48B7-B4E8-6D7AC7C27D02}"/>
          </ac:spMkLst>
        </pc:spChg>
        <pc:spChg chg="add del">
          <ac:chgData name="Line Marleine Meto‘o" userId="09d4810ef95d2ded" providerId="LiveId" clId="{4D9A763A-C743-49A5-9550-397F1DA7F46B}" dt="2024-06-29T07:15:15.447" v="1165" actId="26606"/>
          <ac:spMkLst>
            <pc:docMk/>
            <pc:sldMk cId="3466509984" sldId="264"/>
            <ac:spMk id="122" creationId="{50D1C5B3-B60D-4696-AE60-100D5EC8AB5D}"/>
          </ac:spMkLst>
        </pc:spChg>
        <pc:spChg chg="add del">
          <ac:chgData name="Line Marleine Meto‘o" userId="09d4810ef95d2ded" providerId="LiveId" clId="{4D9A763A-C743-49A5-9550-397F1DA7F46B}" dt="2024-06-29T07:15:15.447" v="1165" actId="26606"/>
          <ac:spMkLst>
            <pc:docMk/>
            <pc:sldMk cId="3466509984" sldId="264"/>
            <ac:spMk id="123" creationId="{FA169C72-4010-413C-A913-4BD6E2D1291A}"/>
          </ac:spMkLst>
        </pc:spChg>
        <pc:spChg chg="add">
          <ac:chgData name="Line Marleine Meto‘o" userId="09d4810ef95d2ded" providerId="LiveId" clId="{4D9A763A-C743-49A5-9550-397F1DA7F46B}" dt="2024-06-29T07:15:15.465" v="1166" actId="26606"/>
          <ac:spMkLst>
            <pc:docMk/>
            <pc:sldMk cId="3466509984" sldId="264"/>
            <ac:spMk id="126" creationId="{327D73B4-9F5C-4A64-A179-51B9500CB8B5}"/>
          </ac:spMkLst>
        </pc:spChg>
        <pc:spChg chg="add">
          <ac:chgData name="Line Marleine Meto‘o" userId="09d4810ef95d2ded" providerId="LiveId" clId="{4D9A763A-C743-49A5-9550-397F1DA7F46B}" dt="2024-06-29T07:15:15.465" v="1166" actId="26606"/>
          <ac:spMkLst>
            <pc:docMk/>
            <pc:sldMk cId="3466509984" sldId="264"/>
            <ac:spMk id="127" creationId="{5841E0DD-1BA7-47EA-92C1-DFCD469D043C}"/>
          </ac:spMkLst>
        </pc:spChg>
        <pc:spChg chg="add">
          <ac:chgData name="Line Marleine Meto‘o" userId="09d4810ef95d2ded" providerId="LiveId" clId="{4D9A763A-C743-49A5-9550-397F1DA7F46B}" dt="2024-06-29T07:15:15.465" v="1166" actId="26606"/>
          <ac:spMkLst>
            <pc:docMk/>
            <pc:sldMk cId="3466509984" sldId="264"/>
            <ac:spMk id="128" creationId="{6CB927A4-E432-4310-9CD5-E89FF5063179}"/>
          </ac:spMkLst>
        </pc:spChg>
        <pc:spChg chg="add">
          <ac:chgData name="Line Marleine Meto‘o" userId="09d4810ef95d2ded" providerId="LiveId" clId="{4D9A763A-C743-49A5-9550-397F1DA7F46B}" dt="2024-06-29T07:15:15.465" v="1166" actId="26606"/>
          <ac:spMkLst>
            <pc:docMk/>
            <pc:sldMk cId="3466509984" sldId="264"/>
            <ac:spMk id="129" creationId="{8D3BEFDA-0C8B-4C24-AF49-B7E58C98DB64}"/>
          </ac:spMkLst>
        </pc:spChg>
        <pc:spChg chg="add">
          <ac:chgData name="Line Marleine Meto‘o" userId="09d4810ef95d2ded" providerId="LiveId" clId="{4D9A763A-C743-49A5-9550-397F1DA7F46B}" dt="2024-06-29T07:15:15.465" v="1166" actId="26606"/>
          <ac:spMkLst>
            <pc:docMk/>
            <pc:sldMk cId="3466509984" sldId="264"/>
            <ac:spMk id="130" creationId="{E3020543-B24B-4EC4-8FFC-8DD88EEA91A8}"/>
          </ac:spMkLst>
        </pc:spChg>
        <pc:spChg chg="add del">
          <ac:chgData name="Line Marleine Meto‘o" userId="09d4810ef95d2ded" providerId="LiveId" clId="{4D9A763A-C743-49A5-9550-397F1DA7F46B}" dt="2024-06-29T06:57:43.099" v="821" actId="26606"/>
          <ac:spMkLst>
            <pc:docMk/>
            <pc:sldMk cId="3466509984" sldId="264"/>
            <ac:spMk id="430" creationId="{56604AF4-AEF7-4020-93AD-C74808D17E3E}"/>
          </ac:spMkLst>
        </pc:spChg>
        <pc:spChg chg="add del">
          <ac:chgData name="Line Marleine Meto‘o" userId="09d4810ef95d2ded" providerId="LiveId" clId="{4D9A763A-C743-49A5-9550-397F1DA7F46B}" dt="2024-06-29T06:57:43.099" v="821" actId="26606"/>
          <ac:spMkLst>
            <pc:docMk/>
            <pc:sldMk cId="3466509984" sldId="264"/>
            <ac:spMk id="431" creationId="{EDB65AB2-AC18-4139-B8BE-52452A256449}"/>
          </ac:spMkLst>
        </pc:spChg>
        <pc:spChg chg="add del">
          <ac:chgData name="Line Marleine Meto‘o" userId="09d4810ef95d2ded" providerId="LiveId" clId="{4D9A763A-C743-49A5-9550-397F1DA7F46B}" dt="2024-06-29T06:57:43.099" v="821" actId="26606"/>
          <ac:spMkLst>
            <pc:docMk/>
            <pc:sldMk cId="3466509984" sldId="264"/>
            <ac:spMk id="432" creationId="{B89A5304-EF26-47F3-9CB7-ED121FC744E7}"/>
          </ac:spMkLst>
        </pc:spChg>
        <pc:spChg chg="add del">
          <ac:chgData name="Line Marleine Meto‘o" userId="09d4810ef95d2ded" providerId="LiveId" clId="{4D9A763A-C743-49A5-9550-397F1DA7F46B}" dt="2024-06-29T06:57:34.898" v="816" actId="26606"/>
          <ac:spMkLst>
            <pc:docMk/>
            <pc:sldMk cId="3466509984" sldId="264"/>
            <ac:spMk id="437" creationId="{56604AF4-AEF7-4020-93AD-C74808D17E3E}"/>
          </ac:spMkLst>
        </pc:spChg>
        <pc:spChg chg="add del">
          <ac:chgData name="Line Marleine Meto‘o" userId="09d4810ef95d2ded" providerId="LiveId" clId="{4D9A763A-C743-49A5-9550-397F1DA7F46B}" dt="2024-06-29T06:57:34.898" v="816" actId="26606"/>
          <ac:spMkLst>
            <pc:docMk/>
            <pc:sldMk cId="3466509984" sldId="264"/>
            <ac:spMk id="439" creationId="{EDB65AB2-AC18-4139-B8BE-52452A256449}"/>
          </ac:spMkLst>
        </pc:spChg>
        <pc:spChg chg="add del">
          <ac:chgData name="Line Marleine Meto‘o" userId="09d4810ef95d2ded" providerId="LiveId" clId="{4D9A763A-C743-49A5-9550-397F1DA7F46B}" dt="2024-06-29T06:57:34.898" v="816" actId="26606"/>
          <ac:spMkLst>
            <pc:docMk/>
            <pc:sldMk cId="3466509984" sldId="264"/>
            <ac:spMk id="441" creationId="{B89A5304-EF26-47F3-9CB7-ED121FC744E7}"/>
          </ac:spMkLst>
        </pc:spChg>
        <pc:spChg chg="add del">
          <ac:chgData name="Line Marleine Meto‘o" userId="09d4810ef95d2ded" providerId="LiveId" clId="{4D9A763A-C743-49A5-9550-397F1DA7F46B}" dt="2024-06-29T06:57:41.695" v="818" actId="26606"/>
          <ac:spMkLst>
            <pc:docMk/>
            <pc:sldMk cId="3466509984" sldId="264"/>
            <ac:spMk id="443" creationId="{B4A3B8E8-8B6F-42FE-A423-AD8A638A2C30}"/>
          </ac:spMkLst>
        </pc:spChg>
        <pc:spChg chg="add del">
          <ac:chgData name="Line Marleine Meto‘o" userId="09d4810ef95d2ded" providerId="LiveId" clId="{4D9A763A-C743-49A5-9550-397F1DA7F46B}" dt="2024-06-29T06:57:43.083" v="820" actId="26606"/>
          <ac:spMkLst>
            <pc:docMk/>
            <pc:sldMk cId="3466509984" sldId="264"/>
            <ac:spMk id="448" creationId="{D7A453D2-15D8-4403-815F-291FA16340D9}"/>
          </ac:spMkLst>
        </pc:spChg>
        <pc:spChg chg="add del">
          <ac:chgData name="Line Marleine Meto‘o" userId="09d4810ef95d2ded" providerId="LiveId" clId="{4D9A763A-C743-49A5-9550-397F1DA7F46B}" dt="2024-06-29T06:57:43.083" v="820" actId="26606"/>
          <ac:spMkLst>
            <pc:docMk/>
            <pc:sldMk cId="3466509984" sldId="264"/>
            <ac:spMk id="454" creationId="{8161EA6B-09CA-445B-AB0D-8DF76FA92DEF}"/>
          </ac:spMkLst>
        </pc:spChg>
        <pc:spChg chg="add del">
          <ac:chgData name="Line Marleine Meto‘o" userId="09d4810ef95d2ded" providerId="LiveId" clId="{4D9A763A-C743-49A5-9550-397F1DA7F46B}" dt="2024-06-29T06:57:43.083" v="820" actId="26606"/>
          <ac:spMkLst>
            <pc:docMk/>
            <pc:sldMk cId="3466509984" sldId="264"/>
            <ac:spMk id="455" creationId="{B8114C98-A349-4111-A123-E8EAB86ABE30}"/>
          </ac:spMkLst>
        </pc:spChg>
        <pc:spChg chg="add del">
          <ac:chgData name="Line Marleine Meto‘o" userId="09d4810ef95d2ded" providerId="LiveId" clId="{4D9A763A-C743-49A5-9550-397F1DA7F46B}" dt="2024-06-29T06:57:43.083" v="820" actId="26606"/>
          <ac:spMkLst>
            <pc:docMk/>
            <pc:sldMk cId="3466509984" sldId="264"/>
            <ac:spMk id="463" creationId="{E2D3D3F2-ABBB-4453-B1C5-1BEBF7E4DD56}"/>
          </ac:spMkLst>
        </pc:spChg>
        <pc:spChg chg="add del">
          <ac:chgData name="Line Marleine Meto‘o" userId="09d4810ef95d2ded" providerId="LiveId" clId="{4D9A763A-C743-49A5-9550-397F1DA7F46B}" dt="2024-06-29T06:59:13.156" v="838" actId="26606"/>
          <ac:spMkLst>
            <pc:docMk/>
            <pc:sldMk cId="3466509984" sldId="264"/>
            <ac:spMk id="472" creationId="{B4A3B8E8-8B6F-42FE-A423-AD8A638A2C30}"/>
          </ac:spMkLst>
        </pc:spChg>
        <pc:spChg chg="add del">
          <ac:chgData name="Line Marleine Meto‘o" userId="09d4810ef95d2ded" providerId="LiveId" clId="{4D9A763A-C743-49A5-9550-397F1DA7F46B}" dt="2024-06-29T06:58:27.196" v="825" actId="26606"/>
          <ac:spMkLst>
            <pc:docMk/>
            <pc:sldMk cId="3466509984" sldId="264"/>
            <ac:spMk id="479" creationId="{0550F5B9-399F-4FAD-AE6C-ED65F9A43A74}"/>
          </ac:spMkLst>
        </pc:spChg>
        <pc:spChg chg="add del">
          <ac:chgData name="Line Marleine Meto‘o" userId="09d4810ef95d2ded" providerId="LiveId" clId="{4D9A763A-C743-49A5-9550-397F1DA7F46B}" dt="2024-06-29T06:58:27.196" v="825" actId="26606"/>
          <ac:spMkLst>
            <pc:docMk/>
            <pc:sldMk cId="3466509984" sldId="264"/>
            <ac:spMk id="481" creationId="{C062E60F-5CD4-4268-8359-8076634680E5}"/>
          </ac:spMkLst>
        </pc:spChg>
        <pc:spChg chg="add del">
          <ac:chgData name="Line Marleine Meto‘o" userId="09d4810ef95d2ded" providerId="LiveId" clId="{4D9A763A-C743-49A5-9550-397F1DA7F46B}" dt="2024-06-29T06:58:27.196" v="825" actId="26606"/>
          <ac:spMkLst>
            <pc:docMk/>
            <pc:sldMk cId="3466509984" sldId="264"/>
            <ac:spMk id="483" creationId="{BB341EC3-1810-4D33-BA3F-E2D0AA0ECFB6}"/>
          </ac:spMkLst>
        </pc:spChg>
        <pc:spChg chg="add del">
          <ac:chgData name="Line Marleine Meto‘o" userId="09d4810ef95d2ded" providerId="LiveId" clId="{4D9A763A-C743-49A5-9550-397F1DA7F46B}" dt="2024-06-29T06:58:27.196" v="825" actId="26606"/>
          <ac:spMkLst>
            <pc:docMk/>
            <pc:sldMk cId="3466509984" sldId="264"/>
            <ac:spMk id="485" creationId="{10127CDE-2B99-47A8-BB3C-7D17519105E0}"/>
          </ac:spMkLst>
        </pc:spChg>
        <pc:spChg chg="add del">
          <ac:chgData name="Line Marleine Meto‘o" userId="09d4810ef95d2ded" providerId="LiveId" clId="{4D9A763A-C743-49A5-9550-397F1DA7F46B}" dt="2024-06-29T06:58:34.989" v="827" actId="26606"/>
          <ac:spMkLst>
            <pc:docMk/>
            <pc:sldMk cId="3466509984" sldId="264"/>
            <ac:spMk id="487" creationId="{26FF42C2-EA15-4154-B242-E98E88CED99C}"/>
          </ac:spMkLst>
        </pc:spChg>
        <pc:spChg chg="add del">
          <ac:chgData name="Line Marleine Meto‘o" userId="09d4810ef95d2ded" providerId="LiveId" clId="{4D9A763A-C743-49A5-9550-397F1DA7F46B}" dt="2024-06-29T06:58:34.989" v="827" actId="26606"/>
          <ac:spMkLst>
            <pc:docMk/>
            <pc:sldMk cId="3466509984" sldId="264"/>
            <ac:spMk id="488" creationId="{D79DE9F7-28C4-4856-BA57-D696E124C137}"/>
          </ac:spMkLst>
        </pc:spChg>
        <pc:spChg chg="add del">
          <ac:chgData name="Line Marleine Meto‘o" userId="09d4810ef95d2ded" providerId="LiveId" clId="{4D9A763A-C743-49A5-9550-397F1DA7F46B}" dt="2024-06-29T06:58:34.989" v="827" actId="26606"/>
          <ac:spMkLst>
            <pc:docMk/>
            <pc:sldMk cId="3466509984" sldId="264"/>
            <ac:spMk id="489" creationId="{E1F9ED9C-121B-44C6-A308-5824769C40D5}"/>
          </ac:spMkLst>
        </pc:spChg>
        <pc:spChg chg="add del">
          <ac:chgData name="Line Marleine Meto‘o" userId="09d4810ef95d2ded" providerId="LiveId" clId="{4D9A763A-C743-49A5-9550-397F1DA7F46B}" dt="2024-06-29T06:58:34.989" v="827" actId="26606"/>
          <ac:spMkLst>
            <pc:docMk/>
            <pc:sldMk cId="3466509984" sldId="264"/>
            <ac:spMk id="490" creationId="{4A5F8185-F27B-4E99-A06C-007336FE3F2D}"/>
          </ac:spMkLst>
        </pc:spChg>
        <pc:spChg chg="add del">
          <ac:chgData name="Line Marleine Meto‘o" userId="09d4810ef95d2ded" providerId="LiveId" clId="{4D9A763A-C743-49A5-9550-397F1DA7F46B}" dt="2024-06-29T06:58:52.320" v="829" actId="26606"/>
          <ac:spMkLst>
            <pc:docMk/>
            <pc:sldMk cId="3466509984" sldId="264"/>
            <ac:spMk id="492" creationId="{7D5D2E51-A652-4FCB-ADE3-8974F2723C34}"/>
          </ac:spMkLst>
        </pc:spChg>
        <pc:spChg chg="add del">
          <ac:chgData name="Line Marleine Meto‘o" userId="09d4810ef95d2ded" providerId="LiveId" clId="{4D9A763A-C743-49A5-9550-397F1DA7F46B}" dt="2024-06-29T06:58:52.320" v="829" actId="26606"/>
          <ac:spMkLst>
            <pc:docMk/>
            <pc:sldMk cId="3466509984" sldId="264"/>
            <ac:spMk id="493" creationId="{08E18253-076D-4D89-968E-FCD8887E2B27}"/>
          </ac:spMkLst>
        </pc:spChg>
        <pc:spChg chg="add del">
          <ac:chgData name="Line Marleine Meto‘o" userId="09d4810ef95d2ded" providerId="LiveId" clId="{4D9A763A-C743-49A5-9550-397F1DA7F46B}" dt="2024-06-29T06:58:52.320" v="829" actId="26606"/>
          <ac:spMkLst>
            <pc:docMk/>
            <pc:sldMk cId="3466509984" sldId="264"/>
            <ac:spMk id="494" creationId="{F6EBCC24-DE3B-4BAD-9624-83E1C2D665DD}"/>
          </ac:spMkLst>
        </pc:spChg>
        <pc:spChg chg="add del">
          <ac:chgData name="Line Marleine Meto‘o" userId="09d4810ef95d2ded" providerId="LiveId" clId="{4D9A763A-C743-49A5-9550-397F1DA7F46B}" dt="2024-06-29T06:58:52.320" v="829" actId="26606"/>
          <ac:spMkLst>
            <pc:docMk/>
            <pc:sldMk cId="3466509984" sldId="264"/>
            <ac:spMk id="495" creationId="{8C07AF1D-AB44-447B-BC2F-DBECCC06C02A}"/>
          </ac:spMkLst>
        </pc:spChg>
        <pc:spChg chg="add del">
          <ac:chgData name="Line Marleine Meto‘o" userId="09d4810ef95d2ded" providerId="LiveId" clId="{4D9A763A-C743-49A5-9550-397F1DA7F46B}" dt="2024-06-29T06:58:52.320" v="829" actId="26606"/>
          <ac:spMkLst>
            <pc:docMk/>
            <pc:sldMk cId="3466509984" sldId="264"/>
            <ac:spMk id="496" creationId="{6FCD70E2-BD62-41E4-975D-E58B07928F6F}"/>
          </ac:spMkLst>
        </pc:spChg>
        <pc:spChg chg="add del">
          <ac:chgData name="Line Marleine Meto‘o" userId="09d4810ef95d2ded" providerId="LiveId" clId="{4D9A763A-C743-49A5-9550-397F1DA7F46B}" dt="2024-06-29T06:58:57.640" v="831" actId="26606"/>
          <ac:spMkLst>
            <pc:docMk/>
            <pc:sldMk cId="3466509984" sldId="264"/>
            <ac:spMk id="498" creationId="{A2679492-7988-4050-9056-542444452411}"/>
          </ac:spMkLst>
        </pc:spChg>
        <pc:spChg chg="add del">
          <ac:chgData name="Line Marleine Meto‘o" userId="09d4810ef95d2ded" providerId="LiveId" clId="{4D9A763A-C743-49A5-9550-397F1DA7F46B}" dt="2024-06-29T06:58:57.640" v="831" actId="26606"/>
          <ac:spMkLst>
            <pc:docMk/>
            <pc:sldMk cId="3466509984" sldId="264"/>
            <ac:spMk id="499" creationId="{B5ABDEAA-B248-4182-B67C-A925338E772D}"/>
          </ac:spMkLst>
        </pc:spChg>
        <pc:spChg chg="add del">
          <ac:chgData name="Line Marleine Meto‘o" userId="09d4810ef95d2ded" providerId="LiveId" clId="{4D9A763A-C743-49A5-9550-397F1DA7F46B}" dt="2024-06-29T06:58:57.640" v="831" actId="26606"/>
          <ac:spMkLst>
            <pc:docMk/>
            <pc:sldMk cId="3466509984" sldId="264"/>
            <ac:spMk id="500" creationId="{B091B163-7D61-4891-ABCF-5C13D9C418D0}"/>
          </ac:spMkLst>
        </pc:spChg>
        <pc:spChg chg="add del">
          <ac:chgData name="Line Marleine Meto‘o" userId="09d4810ef95d2ded" providerId="LiveId" clId="{4D9A763A-C743-49A5-9550-397F1DA7F46B}" dt="2024-06-29T06:58:57.640" v="831" actId="26606"/>
          <ac:spMkLst>
            <pc:docMk/>
            <pc:sldMk cId="3466509984" sldId="264"/>
            <ac:spMk id="501" creationId="{D1222F65-9AFD-442B-8F0E-AAA61F9E9954}"/>
          </ac:spMkLst>
        </pc:spChg>
        <pc:spChg chg="add del">
          <ac:chgData name="Line Marleine Meto‘o" userId="09d4810ef95d2ded" providerId="LiveId" clId="{4D9A763A-C743-49A5-9550-397F1DA7F46B}" dt="2024-06-29T06:59:07.989" v="833" actId="26606"/>
          <ac:spMkLst>
            <pc:docMk/>
            <pc:sldMk cId="3466509984" sldId="264"/>
            <ac:spMk id="504" creationId="{B3684CCF-CEBB-4D8E-A366-95E43D4C790B}"/>
          </ac:spMkLst>
        </pc:spChg>
        <pc:spChg chg="add del">
          <ac:chgData name="Line Marleine Meto‘o" userId="09d4810ef95d2ded" providerId="LiveId" clId="{4D9A763A-C743-49A5-9550-397F1DA7F46B}" dt="2024-06-29T06:59:07.989" v="833" actId="26606"/>
          <ac:spMkLst>
            <pc:docMk/>
            <pc:sldMk cId="3466509984" sldId="264"/>
            <ac:spMk id="505" creationId="{70BEB1E7-2F88-40BC-B73D-42E5B6F80BFC}"/>
          </ac:spMkLst>
        </pc:spChg>
        <pc:spChg chg="add del">
          <ac:chgData name="Line Marleine Meto‘o" userId="09d4810ef95d2ded" providerId="LiveId" clId="{4D9A763A-C743-49A5-9550-397F1DA7F46B}" dt="2024-06-29T06:59:11.021" v="835" actId="26606"/>
          <ac:spMkLst>
            <pc:docMk/>
            <pc:sldMk cId="3466509984" sldId="264"/>
            <ac:spMk id="507" creationId="{6D22FA1E-E02A-4FC5-BBA6-577D6DA0C8C8}"/>
          </ac:spMkLst>
        </pc:spChg>
        <pc:spChg chg="add del">
          <ac:chgData name="Line Marleine Meto‘o" userId="09d4810ef95d2ded" providerId="LiveId" clId="{4D9A763A-C743-49A5-9550-397F1DA7F46B}" dt="2024-06-29T06:59:11.021" v="835" actId="26606"/>
          <ac:spMkLst>
            <pc:docMk/>
            <pc:sldMk cId="3466509984" sldId="264"/>
            <ac:spMk id="508" creationId="{05D27520-F270-4F3D-A46E-76A337B6E167}"/>
          </ac:spMkLst>
        </pc:spChg>
        <pc:spChg chg="add del">
          <ac:chgData name="Line Marleine Meto‘o" userId="09d4810ef95d2ded" providerId="LiveId" clId="{4D9A763A-C743-49A5-9550-397F1DA7F46B}" dt="2024-06-29T06:59:13.156" v="837" actId="26606"/>
          <ac:spMkLst>
            <pc:docMk/>
            <pc:sldMk cId="3466509984" sldId="264"/>
            <ac:spMk id="510" creationId="{ADC09A0A-5EF7-45F4-B8EE-54903540B378}"/>
          </ac:spMkLst>
        </pc:spChg>
        <pc:grpChg chg="add del">
          <ac:chgData name="Line Marleine Meto‘o" userId="09d4810ef95d2ded" providerId="LiveId" clId="{4D9A763A-C743-49A5-9550-397F1DA7F46B}" dt="2024-06-29T07:15:10.663" v="1161" actId="26606"/>
          <ac:grpSpMkLst>
            <pc:docMk/>
            <pc:sldMk cId="3466509984" sldId="264"/>
            <ac:grpSpMk id="113" creationId="{D2A542E6-1924-4FE2-89D1-3CB19468C1F6}"/>
          </ac:grpSpMkLst>
        </pc:grpChg>
        <pc:grpChg chg="add del">
          <ac:chgData name="Line Marleine Meto‘o" userId="09d4810ef95d2ded" providerId="LiveId" clId="{4D9A763A-C743-49A5-9550-397F1DA7F46B}" dt="2024-06-29T07:15:12.795" v="1163" actId="26606"/>
          <ac:grpSpMkLst>
            <pc:docMk/>
            <pc:sldMk cId="3466509984" sldId="264"/>
            <ac:grpSpMk id="118" creationId="{D2A542E6-1924-4FE2-89D1-3CB19468C1F6}"/>
          </ac:grpSpMkLst>
        </pc:grpChg>
        <pc:grpChg chg="add del">
          <ac:chgData name="Line Marleine Meto‘o" userId="09d4810ef95d2ded" providerId="LiveId" clId="{4D9A763A-C743-49A5-9550-397F1DA7F46B}" dt="2024-06-29T06:57:41.695" v="818" actId="26606"/>
          <ac:grpSpMkLst>
            <pc:docMk/>
            <pc:sldMk cId="3466509984" sldId="264"/>
            <ac:grpSpMk id="444" creationId="{D2A542E6-1924-4FE2-89D1-3CB19468C1F6}"/>
          </ac:grpSpMkLst>
        </pc:grpChg>
        <pc:grpChg chg="add del">
          <ac:chgData name="Line Marleine Meto‘o" userId="09d4810ef95d2ded" providerId="LiveId" clId="{4D9A763A-C743-49A5-9550-397F1DA7F46B}" dt="2024-06-29T06:57:43.083" v="820" actId="26606"/>
          <ac:grpSpMkLst>
            <pc:docMk/>
            <pc:sldMk cId="3466509984" sldId="264"/>
            <ac:grpSpMk id="449" creationId="{975C268C-D419-4123-9FAD-0E2B7F9EE795}"/>
          </ac:grpSpMkLst>
        </pc:grpChg>
        <pc:grpChg chg="add del">
          <ac:chgData name="Line Marleine Meto‘o" userId="09d4810ef95d2ded" providerId="LiveId" clId="{4D9A763A-C743-49A5-9550-397F1DA7F46B}" dt="2024-06-29T06:57:43.083" v="820" actId="26606"/>
          <ac:grpSpMkLst>
            <pc:docMk/>
            <pc:sldMk cId="3466509984" sldId="264"/>
            <ac:grpSpMk id="456" creationId="{7F85096F-E650-46D6-834C-4054E377021E}"/>
          </ac:grpSpMkLst>
        </pc:grpChg>
        <pc:grpChg chg="add del">
          <ac:chgData name="Line Marleine Meto‘o" userId="09d4810ef95d2ded" providerId="LiveId" clId="{4D9A763A-C743-49A5-9550-397F1DA7F46B}" dt="2024-06-29T06:57:43.083" v="820" actId="26606"/>
          <ac:grpSpMkLst>
            <pc:docMk/>
            <pc:sldMk cId="3466509984" sldId="264"/>
            <ac:grpSpMk id="457" creationId="{670FB431-AE18-414D-92F4-1D12D1991152}"/>
          </ac:grpSpMkLst>
        </pc:grpChg>
        <pc:grpChg chg="add del">
          <ac:chgData name="Line Marleine Meto‘o" userId="09d4810ef95d2ded" providerId="LiveId" clId="{4D9A763A-C743-49A5-9550-397F1DA7F46B}" dt="2024-06-29T06:57:43.083" v="820" actId="26606"/>
          <ac:grpSpMkLst>
            <pc:docMk/>
            <pc:sldMk cId="3466509984" sldId="264"/>
            <ac:grpSpMk id="465" creationId="{8214E4A5-A0D2-42C4-8D14-D2A7E495F041}"/>
          </ac:grpSpMkLst>
        </pc:grpChg>
        <pc:grpChg chg="add del">
          <ac:chgData name="Line Marleine Meto‘o" userId="09d4810ef95d2ded" providerId="LiveId" clId="{4D9A763A-C743-49A5-9550-397F1DA7F46B}" dt="2024-06-29T06:59:13.156" v="838" actId="26606"/>
          <ac:grpSpMkLst>
            <pc:docMk/>
            <pc:sldMk cId="3466509984" sldId="264"/>
            <ac:grpSpMk id="473" creationId="{D2A542E6-1924-4FE2-89D1-3CB19468C1F6}"/>
          </ac:grpSpMkLst>
        </pc:grpChg>
        <pc:picChg chg="mod ord">
          <ac:chgData name="Line Marleine Meto‘o" userId="09d4810ef95d2ded" providerId="LiveId" clId="{4D9A763A-C743-49A5-9550-397F1DA7F46B}" dt="2024-06-29T07:15:15.465" v="1166" actId="26606"/>
          <ac:picMkLst>
            <pc:docMk/>
            <pc:sldMk cId="3466509984" sldId="264"/>
            <ac:picMk id="46" creationId="{9328E9AA-EA1F-EF8F-0BC8-573F500CB8F1}"/>
          </ac:picMkLst>
        </pc:picChg>
        <pc:picChg chg="mod ord">
          <ac:chgData name="Line Marleine Meto‘o" userId="09d4810ef95d2ded" providerId="LiveId" clId="{4D9A763A-C743-49A5-9550-397F1DA7F46B}" dt="2024-06-29T07:15:15.465" v="1166" actId="26606"/>
          <ac:picMkLst>
            <pc:docMk/>
            <pc:sldMk cId="3466509984" sldId="264"/>
            <ac:picMk id="69" creationId="{97321503-F9A9-6D6C-D9DE-E0D6326897BF}"/>
          </ac:picMkLst>
        </pc:picChg>
        <pc:picChg chg="mod ord">
          <ac:chgData name="Line Marleine Meto‘o" userId="09d4810ef95d2ded" providerId="LiveId" clId="{4D9A763A-C743-49A5-9550-397F1DA7F46B}" dt="2024-06-29T07:15:15.465" v="1166" actId="26606"/>
          <ac:picMkLst>
            <pc:docMk/>
            <pc:sldMk cId="3466509984" sldId="264"/>
            <ac:picMk id="106" creationId="{2B8D2213-3BD5-C439-F7E6-773F4A53B3CE}"/>
          </ac:picMkLst>
        </pc:picChg>
        <pc:cxnChg chg="add">
          <ac:chgData name="Line Marleine Meto‘o" userId="09d4810ef95d2ded" providerId="LiveId" clId="{4D9A763A-C743-49A5-9550-397F1DA7F46B}" dt="2024-06-29T07:15:15.465" v="1166" actId="26606"/>
          <ac:cxnSpMkLst>
            <pc:docMk/>
            <pc:sldMk cId="3466509984" sldId="264"/>
            <ac:cxnSpMk id="125" creationId="{C49DA8F6-BCC1-4447-B54C-57856834B94B}"/>
          </ac:cxnSpMkLst>
        </pc:cxnChg>
        <pc:cxnChg chg="add del">
          <ac:chgData name="Line Marleine Meto‘o" userId="09d4810ef95d2ded" providerId="LiveId" clId="{4D9A763A-C743-49A5-9550-397F1DA7F46B}" dt="2024-06-29T06:58:57.640" v="831" actId="26606"/>
          <ac:cxnSpMkLst>
            <pc:docMk/>
            <pc:sldMk cId="3466509984" sldId="264"/>
            <ac:cxnSpMk id="502" creationId="{C49DA8F6-BCC1-4447-B54C-57856834B94B}"/>
          </ac:cxnSpMkLst>
        </pc:cxnChg>
      </pc:sldChg>
      <pc:sldChg chg="addSp delSp modSp add mod ord setBg addAnim delAnim">
        <pc:chgData name="Line Marleine Meto‘o" userId="09d4810ef95d2ded" providerId="LiveId" clId="{4D9A763A-C743-49A5-9550-397F1DA7F46B}" dt="2024-06-29T08:32:33.576" v="1847" actId="14100"/>
        <pc:sldMkLst>
          <pc:docMk/>
          <pc:sldMk cId="1029762803" sldId="265"/>
        </pc:sldMkLst>
        <pc:spChg chg="mod">
          <ac:chgData name="Line Marleine Meto‘o" userId="09d4810ef95d2ded" providerId="LiveId" clId="{4D9A763A-C743-49A5-9550-397F1DA7F46B}" dt="2024-06-29T07:37:28.504" v="1365" actId="1076"/>
          <ac:spMkLst>
            <pc:docMk/>
            <pc:sldMk cId="1029762803" sldId="265"/>
            <ac:spMk id="2" creationId="{41CE0B09-A845-A997-F058-C542CC035423}"/>
          </ac:spMkLst>
        </pc:spChg>
        <pc:spChg chg="add del">
          <ac:chgData name="Line Marleine Meto‘o" userId="09d4810ef95d2ded" providerId="LiveId" clId="{4D9A763A-C743-49A5-9550-397F1DA7F46B}" dt="2024-06-29T07:04:34.742" v="916" actId="26606"/>
          <ac:spMkLst>
            <pc:docMk/>
            <pc:sldMk cId="1029762803" sldId="265"/>
            <ac:spMk id="83" creationId="{02AD46D6-02D6-45B3-921C-F4033826EFA7}"/>
          </ac:spMkLst>
        </pc:spChg>
        <pc:spChg chg="add del">
          <ac:chgData name="Line Marleine Meto‘o" userId="09d4810ef95d2ded" providerId="LiveId" clId="{4D9A763A-C743-49A5-9550-397F1DA7F46B}" dt="2024-06-29T07:04:34.742" v="916" actId="26606"/>
          <ac:spMkLst>
            <pc:docMk/>
            <pc:sldMk cId="1029762803" sldId="265"/>
            <ac:spMk id="84" creationId="{3F138222-D274-4866-96E7-C3B1D6DA8CEE}"/>
          </ac:spMkLst>
        </pc:spChg>
        <pc:spChg chg="add del">
          <ac:chgData name="Line Marleine Meto‘o" userId="09d4810ef95d2ded" providerId="LiveId" clId="{4D9A763A-C743-49A5-9550-397F1DA7F46B}" dt="2024-06-29T07:04:34.742" v="916" actId="26606"/>
          <ac:spMkLst>
            <pc:docMk/>
            <pc:sldMk cId="1029762803" sldId="265"/>
            <ac:spMk id="85" creationId="{5888E255-D20B-4F26-B9DA-3DF036797008}"/>
          </ac:spMkLst>
        </pc:spChg>
        <pc:spChg chg="add del">
          <ac:chgData name="Line Marleine Meto‘o" userId="09d4810ef95d2ded" providerId="LiveId" clId="{4D9A763A-C743-49A5-9550-397F1DA7F46B}" dt="2024-06-29T07:03:51.055" v="895" actId="26606"/>
          <ac:spMkLst>
            <pc:docMk/>
            <pc:sldMk cId="1029762803" sldId="265"/>
            <ac:spMk id="90" creationId="{7C98A213-5994-475E-B327-DC6EC27FBA8B}"/>
          </ac:spMkLst>
        </pc:spChg>
        <pc:spChg chg="add del">
          <ac:chgData name="Line Marleine Meto‘o" userId="09d4810ef95d2ded" providerId="LiveId" clId="{4D9A763A-C743-49A5-9550-397F1DA7F46B}" dt="2024-06-29T07:03:51.055" v="895" actId="26606"/>
          <ac:spMkLst>
            <pc:docMk/>
            <pc:sldMk cId="1029762803" sldId="265"/>
            <ac:spMk id="92" creationId="{4B030A0D-0DAD-4A99-89BB-419527D6A64B}"/>
          </ac:spMkLst>
        </pc:spChg>
        <pc:spChg chg="add del">
          <ac:chgData name="Line Marleine Meto‘o" userId="09d4810ef95d2ded" providerId="LiveId" clId="{4D9A763A-C743-49A5-9550-397F1DA7F46B}" dt="2024-06-29T07:03:52.184" v="897" actId="26606"/>
          <ac:spMkLst>
            <pc:docMk/>
            <pc:sldMk cId="1029762803" sldId="265"/>
            <ac:spMk id="94" creationId="{ADA216DF-C268-4A25-A2DC-51E15F55003F}"/>
          </ac:spMkLst>
        </pc:spChg>
        <pc:spChg chg="add del">
          <ac:chgData name="Line Marleine Meto‘o" userId="09d4810ef95d2ded" providerId="LiveId" clId="{4D9A763A-C743-49A5-9550-397F1DA7F46B}" dt="2024-06-29T07:03:52.184" v="897" actId="26606"/>
          <ac:spMkLst>
            <pc:docMk/>
            <pc:sldMk cId="1029762803" sldId="265"/>
            <ac:spMk id="95" creationId="{DE127D07-37F2-4FE3-9F47-F0CD6740D5D8}"/>
          </ac:spMkLst>
        </pc:spChg>
        <pc:spChg chg="add del">
          <ac:chgData name="Line Marleine Meto‘o" userId="09d4810ef95d2ded" providerId="LiveId" clId="{4D9A763A-C743-49A5-9550-397F1DA7F46B}" dt="2024-06-29T07:04:07.374" v="905" actId="26606"/>
          <ac:spMkLst>
            <pc:docMk/>
            <pc:sldMk cId="1029762803" sldId="265"/>
            <ac:spMk id="96" creationId="{1236153F-0DB4-40DD-87C6-B40C1B7E282C}"/>
          </ac:spMkLst>
        </pc:spChg>
        <pc:spChg chg="add del">
          <ac:chgData name="Line Marleine Meto‘o" userId="09d4810ef95d2ded" providerId="LiveId" clId="{4D9A763A-C743-49A5-9550-397F1DA7F46B}" dt="2024-06-29T07:03:54.364" v="899" actId="26606"/>
          <ac:spMkLst>
            <pc:docMk/>
            <pc:sldMk cId="1029762803" sldId="265"/>
            <ac:spMk id="97" creationId="{78BA5F19-D5E1-4ECC-BEC2-DF7AEDFD7C50}"/>
          </ac:spMkLst>
        </pc:spChg>
        <pc:spChg chg="add del">
          <ac:chgData name="Line Marleine Meto‘o" userId="09d4810ef95d2ded" providerId="LiveId" clId="{4D9A763A-C743-49A5-9550-397F1DA7F46B}" dt="2024-06-29T07:03:54.364" v="899" actId="26606"/>
          <ac:spMkLst>
            <pc:docMk/>
            <pc:sldMk cId="1029762803" sldId="265"/>
            <ac:spMk id="98" creationId="{8A99082C-DFB7-4A76-AEF9-CC7776D1377A}"/>
          </ac:spMkLst>
        </pc:spChg>
        <pc:spChg chg="add del">
          <ac:chgData name="Line Marleine Meto‘o" userId="09d4810ef95d2ded" providerId="LiveId" clId="{4D9A763A-C743-49A5-9550-397F1DA7F46B}" dt="2024-06-29T07:03:54.364" v="899" actId="26606"/>
          <ac:spMkLst>
            <pc:docMk/>
            <pc:sldMk cId="1029762803" sldId="265"/>
            <ac:spMk id="99" creationId="{335CD886-02A5-44BE-B07A-B120E39D75EF}"/>
          </ac:spMkLst>
        </pc:spChg>
        <pc:spChg chg="add del">
          <ac:chgData name="Line Marleine Meto‘o" userId="09d4810ef95d2ded" providerId="LiveId" clId="{4D9A763A-C743-49A5-9550-397F1DA7F46B}" dt="2024-06-29T07:04:13.036" v="908" actId="26606"/>
          <ac:spMkLst>
            <pc:docMk/>
            <pc:sldMk cId="1029762803" sldId="265"/>
            <ac:spMk id="100" creationId="{CE1108CD-786E-4304-9504-9C5AD64829D2}"/>
          </ac:spMkLst>
        </pc:spChg>
        <pc:spChg chg="add del">
          <ac:chgData name="Line Marleine Meto‘o" userId="09d4810ef95d2ded" providerId="LiveId" clId="{4D9A763A-C743-49A5-9550-397F1DA7F46B}" dt="2024-06-29T07:03:58.303" v="901" actId="26606"/>
          <ac:spMkLst>
            <pc:docMk/>
            <pc:sldMk cId="1029762803" sldId="265"/>
            <ac:spMk id="101" creationId="{CAE473BD-9A2A-420F-B844-12BCFA3D45A7}"/>
          </ac:spMkLst>
        </pc:spChg>
        <pc:spChg chg="add del">
          <ac:chgData name="Line Marleine Meto‘o" userId="09d4810ef95d2ded" providerId="LiveId" clId="{4D9A763A-C743-49A5-9550-397F1DA7F46B}" dt="2024-06-29T07:04:13.036" v="908" actId="26606"/>
          <ac:spMkLst>
            <pc:docMk/>
            <pc:sldMk cId="1029762803" sldId="265"/>
            <ac:spMk id="104" creationId="{AB337888-EB83-4311-B414-E0CFB8F368A5}"/>
          </ac:spMkLst>
        </pc:spChg>
        <pc:spChg chg="add del">
          <ac:chgData name="Line Marleine Meto‘o" userId="09d4810ef95d2ded" providerId="LiveId" clId="{4D9A763A-C743-49A5-9550-397F1DA7F46B}" dt="2024-06-29T07:04:02.014" v="903" actId="26606"/>
          <ac:spMkLst>
            <pc:docMk/>
            <pc:sldMk cId="1029762803" sldId="265"/>
            <ac:spMk id="105" creationId="{70155189-D96C-4527-B0EC-654B946BE615}"/>
          </ac:spMkLst>
        </pc:spChg>
        <pc:spChg chg="add del">
          <ac:chgData name="Line Marleine Meto‘o" userId="09d4810ef95d2ded" providerId="LiveId" clId="{4D9A763A-C743-49A5-9550-397F1DA7F46B}" dt="2024-06-29T07:04:13.036" v="908" actId="26606"/>
          <ac:spMkLst>
            <pc:docMk/>
            <pc:sldMk cId="1029762803" sldId="265"/>
            <ac:spMk id="106" creationId="{3446C953-B6FD-462A-9F4E-A3768D1D5CC3}"/>
          </ac:spMkLst>
        </pc:spChg>
        <pc:spChg chg="add del">
          <ac:chgData name="Line Marleine Meto‘o" userId="09d4810ef95d2ded" providerId="LiveId" clId="{4D9A763A-C743-49A5-9550-397F1DA7F46B}" dt="2024-06-29T07:04:07.374" v="905" actId="26606"/>
          <ac:spMkLst>
            <pc:docMk/>
            <pc:sldMk cId="1029762803" sldId="265"/>
            <ac:spMk id="107" creationId="{9CB95732-565A-4D2C-A3AB-CC460C0D3826}"/>
          </ac:spMkLst>
        </pc:spChg>
        <pc:spChg chg="add del">
          <ac:chgData name="Line Marleine Meto‘o" userId="09d4810ef95d2ded" providerId="LiveId" clId="{4D9A763A-C743-49A5-9550-397F1DA7F46B}" dt="2024-06-29T07:04:07.374" v="905" actId="26606"/>
          <ac:spMkLst>
            <pc:docMk/>
            <pc:sldMk cId="1029762803" sldId="265"/>
            <ac:spMk id="108" creationId="{E19B653C-798C-4333-8452-3DF3AE3C1D11}"/>
          </ac:spMkLst>
        </pc:spChg>
        <pc:spChg chg="add del">
          <ac:chgData name="Line Marleine Meto‘o" userId="09d4810ef95d2ded" providerId="LiveId" clId="{4D9A763A-C743-49A5-9550-397F1DA7F46B}" dt="2024-06-29T07:04:07.374" v="905" actId="26606"/>
          <ac:spMkLst>
            <pc:docMk/>
            <pc:sldMk cId="1029762803" sldId="265"/>
            <ac:spMk id="109" creationId="{0FE50278-E2EC-42B2-A1F1-921DD39901C4}"/>
          </ac:spMkLst>
        </pc:spChg>
        <pc:spChg chg="add del">
          <ac:chgData name="Line Marleine Meto‘o" userId="09d4810ef95d2ded" providerId="LiveId" clId="{4D9A763A-C743-49A5-9550-397F1DA7F46B}" dt="2024-06-29T07:04:13.036" v="908" actId="26606"/>
          <ac:spMkLst>
            <pc:docMk/>
            <pc:sldMk cId="1029762803" sldId="265"/>
            <ac:spMk id="111" creationId="{73082FCB-EFDE-44F3-819E-F0072BE748D1}"/>
          </ac:spMkLst>
        </pc:spChg>
        <pc:spChg chg="add del">
          <ac:chgData name="Line Marleine Meto‘o" userId="09d4810ef95d2ded" providerId="LiveId" clId="{4D9A763A-C743-49A5-9550-397F1DA7F46B}" dt="2024-06-29T07:04:13.036" v="908" actId="26606"/>
          <ac:spMkLst>
            <pc:docMk/>
            <pc:sldMk cId="1029762803" sldId="265"/>
            <ac:spMk id="112" creationId="{23232165-86E1-44DB-AEBF-892E1E3E6D44}"/>
          </ac:spMkLst>
        </pc:spChg>
        <pc:spChg chg="add del">
          <ac:chgData name="Line Marleine Meto‘o" userId="09d4810ef95d2ded" providerId="LiveId" clId="{4D9A763A-C743-49A5-9550-397F1DA7F46B}" dt="2024-06-29T07:04:13.036" v="908" actId="26606"/>
          <ac:spMkLst>
            <pc:docMk/>
            <pc:sldMk cId="1029762803" sldId="265"/>
            <ac:spMk id="113" creationId="{3A28EA46-1012-4EAD-89D7-A732B3EF3ED7}"/>
          </ac:spMkLst>
        </pc:spChg>
        <pc:spChg chg="add del">
          <ac:chgData name="Line Marleine Meto‘o" userId="09d4810ef95d2ded" providerId="LiveId" clId="{4D9A763A-C743-49A5-9550-397F1DA7F46B}" dt="2024-06-29T07:04:13.036" v="908" actId="26606"/>
          <ac:spMkLst>
            <pc:docMk/>
            <pc:sldMk cId="1029762803" sldId="265"/>
            <ac:spMk id="114" creationId="{2CF7CF5F-D747-47B3-80B1-8392750446C6}"/>
          </ac:spMkLst>
        </pc:spChg>
        <pc:spChg chg="add del">
          <ac:chgData name="Line Marleine Meto‘o" userId="09d4810ef95d2ded" providerId="LiveId" clId="{4D9A763A-C743-49A5-9550-397F1DA7F46B}" dt="2024-06-29T07:04:13.036" v="908" actId="26606"/>
          <ac:spMkLst>
            <pc:docMk/>
            <pc:sldMk cId="1029762803" sldId="265"/>
            <ac:spMk id="115" creationId="{2929DB54-1BF0-4191-88B1-ADEBA6E9A757}"/>
          </ac:spMkLst>
        </pc:spChg>
        <pc:spChg chg="add del">
          <ac:chgData name="Line Marleine Meto‘o" userId="09d4810ef95d2ded" providerId="LiveId" clId="{4D9A763A-C743-49A5-9550-397F1DA7F46B}" dt="2024-06-29T07:04:13.036" v="908" actId="26606"/>
          <ac:spMkLst>
            <pc:docMk/>
            <pc:sldMk cId="1029762803" sldId="265"/>
            <ac:spMk id="116" creationId="{33B26E27-7502-4B2C-B05F-2819E2EDD162}"/>
          </ac:spMkLst>
        </pc:spChg>
        <pc:spChg chg="add del">
          <ac:chgData name="Line Marleine Meto‘o" userId="09d4810ef95d2ded" providerId="LiveId" clId="{4D9A763A-C743-49A5-9550-397F1DA7F46B}" dt="2024-06-29T07:04:23.949" v="910" actId="26606"/>
          <ac:spMkLst>
            <pc:docMk/>
            <pc:sldMk cId="1029762803" sldId="265"/>
            <ac:spMk id="118" creationId="{70155189-D96C-4527-B0EC-654B946BE615}"/>
          </ac:spMkLst>
        </pc:spChg>
        <pc:spChg chg="add del">
          <ac:chgData name="Line Marleine Meto‘o" userId="09d4810ef95d2ded" providerId="LiveId" clId="{4D9A763A-C743-49A5-9550-397F1DA7F46B}" dt="2024-06-29T07:04:27.677" v="913" actId="26606"/>
          <ac:spMkLst>
            <pc:docMk/>
            <pc:sldMk cId="1029762803" sldId="265"/>
            <ac:spMk id="120" creationId="{B6ECEE03-918F-43ED-A7B3-F1BDE3FCECAF}"/>
          </ac:spMkLst>
        </pc:spChg>
        <pc:spChg chg="add del">
          <ac:chgData name="Line Marleine Meto‘o" userId="09d4810ef95d2ded" providerId="LiveId" clId="{4D9A763A-C743-49A5-9550-397F1DA7F46B}" dt="2024-06-29T07:04:27.677" v="913" actId="26606"/>
          <ac:spMkLst>
            <pc:docMk/>
            <pc:sldMk cId="1029762803" sldId="265"/>
            <ac:spMk id="121" creationId="{010B55F0-C448-403A-8231-AD42A7BA271C}"/>
          </ac:spMkLst>
        </pc:spChg>
        <pc:spChg chg="add del">
          <ac:chgData name="Line Marleine Meto‘o" userId="09d4810ef95d2ded" providerId="LiveId" clId="{4D9A763A-C743-49A5-9550-397F1DA7F46B}" dt="2024-06-29T07:04:34.734" v="915" actId="26606"/>
          <ac:spMkLst>
            <pc:docMk/>
            <pc:sldMk cId="1029762803" sldId="265"/>
            <ac:spMk id="123" creationId="{D7D12574-25F0-4BB1-AA48-9DE7527AF5F4}"/>
          </ac:spMkLst>
        </pc:spChg>
        <pc:spChg chg="add del">
          <ac:chgData name="Line Marleine Meto‘o" userId="09d4810ef95d2ded" providerId="LiveId" clId="{4D9A763A-C743-49A5-9550-397F1DA7F46B}" dt="2024-06-29T07:04:34.734" v="915" actId="26606"/>
          <ac:spMkLst>
            <pc:docMk/>
            <pc:sldMk cId="1029762803" sldId="265"/>
            <ac:spMk id="124" creationId="{A3473CF9-37EB-43E7-89EF-D2D1C53D1DAC}"/>
          </ac:spMkLst>
        </pc:spChg>
        <pc:spChg chg="add del">
          <ac:chgData name="Line Marleine Meto‘o" userId="09d4810ef95d2ded" providerId="LiveId" clId="{4D9A763A-C743-49A5-9550-397F1DA7F46B}" dt="2024-06-29T07:04:34.734" v="915" actId="26606"/>
          <ac:spMkLst>
            <pc:docMk/>
            <pc:sldMk cId="1029762803" sldId="265"/>
            <ac:spMk id="125" creationId="{586B4EF9-43BA-4655-A6FF-1D8E21574C95}"/>
          </ac:spMkLst>
        </pc:spChg>
        <pc:spChg chg="add del">
          <ac:chgData name="Line Marleine Meto‘o" userId="09d4810ef95d2ded" providerId="LiveId" clId="{4D9A763A-C743-49A5-9550-397F1DA7F46B}" dt="2024-06-29T07:05:12.396" v="925" actId="26606"/>
          <ac:spMkLst>
            <pc:docMk/>
            <pc:sldMk cId="1029762803" sldId="265"/>
            <ac:spMk id="127" creationId="{EDC07B27-4E3C-4BCF-ABDB-6AA72857C058}"/>
          </ac:spMkLst>
        </pc:spChg>
        <pc:spChg chg="add del">
          <ac:chgData name="Line Marleine Meto‘o" userId="09d4810ef95d2ded" providerId="LiveId" clId="{4D9A763A-C743-49A5-9550-397F1DA7F46B}" dt="2024-06-29T07:05:12.396" v="925" actId="26606"/>
          <ac:spMkLst>
            <pc:docMk/>
            <pc:sldMk cId="1029762803" sldId="265"/>
            <ac:spMk id="128" creationId="{83D11BE6-2A04-4DBB-842D-88602B5EC728}"/>
          </ac:spMkLst>
        </pc:spChg>
        <pc:spChg chg="add del">
          <ac:chgData name="Line Marleine Meto‘o" userId="09d4810ef95d2ded" providerId="LiveId" clId="{4D9A763A-C743-49A5-9550-397F1DA7F46B}" dt="2024-06-29T07:05:12.396" v="925" actId="26606"/>
          <ac:spMkLst>
            <pc:docMk/>
            <pc:sldMk cId="1029762803" sldId="265"/>
            <ac:spMk id="129" creationId="{2A05E02A-9AA9-45EC-B87B-B46F043F3F97}"/>
          </ac:spMkLst>
        </pc:spChg>
        <pc:spChg chg="add del">
          <ac:chgData name="Line Marleine Meto‘o" userId="09d4810ef95d2ded" providerId="LiveId" clId="{4D9A763A-C743-49A5-9550-397F1DA7F46B}" dt="2024-06-29T07:05:12.396" v="925" actId="26606"/>
          <ac:spMkLst>
            <pc:docMk/>
            <pc:sldMk cId="1029762803" sldId="265"/>
            <ac:spMk id="130" creationId="{0E91EDBA-E8E0-4575-8147-B700345215CE}"/>
          </ac:spMkLst>
        </pc:spChg>
        <pc:spChg chg="add del">
          <ac:chgData name="Line Marleine Meto‘o" userId="09d4810ef95d2ded" providerId="LiveId" clId="{4D9A763A-C743-49A5-9550-397F1DA7F46B}" dt="2024-06-29T07:05:12.396" v="925" actId="26606"/>
          <ac:spMkLst>
            <pc:docMk/>
            <pc:sldMk cId="1029762803" sldId="265"/>
            <ac:spMk id="131" creationId="{DFEE4473-A122-4E96-8C31-B4C5AAA274FD}"/>
          </ac:spMkLst>
        </pc:spChg>
        <pc:spChg chg="add del">
          <ac:chgData name="Line Marleine Meto‘o" userId="09d4810ef95d2ded" providerId="LiveId" clId="{4D9A763A-C743-49A5-9550-397F1DA7F46B}" dt="2024-06-29T07:04:57.399" v="918" actId="26606"/>
          <ac:spMkLst>
            <pc:docMk/>
            <pc:sldMk cId="1029762803" sldId="265"/>
            <ac:spMk id="136" creationId="{9CB95732-565A-4D2C-A3AB-CC460C0D3826}"/>
          </ac:spMkLst>
        </pc:spChg>
        <pc:spChg chg="add del">
          <ac:chgData name="Line Marleine Meto‘o" userId="09d4810ef95d2ded" providerId="LiveId" clId="{4D9A763A-C743-49A5-9550-397F1DA7F46B}" dt="2024-06-29T07:04:57.399" v="918" actId="26606"/>
          <ac:spMkLst>
            <pc:docMk/>
            <pc:sldMk cId="1029762803" sldId="265"/>
            <ac:spMk id="138" creationId="{E19B653C-798C-4333-8452-3DF3AE3C1D11}"/>
          </ac:spMkLst>
        </pc:spChg>
        <pc:spChg chg="add del">
          <ac:chgData name="Line Marleine Meto‘o" userId="09d4810ef95d2ded" providerId="LiveId" clId="{4D9A763A-C743-49A5-9550-397F1DA7F46B}" dt="2024-06-29T07:04:57.399" v="918" actId="26606"/>
          <ac:spMkLst>
            <pc:docMk/>
            <pc:sldMk cId="1029762803" sldId="265"/>
            <ac:spMk id="140" creationId="{0FE50278-E2EC-42B2-A1F1-921DD39901C4}"/>
          </ac:spMkLst>
        </pc:spChg>
        <pc:spChg chg="add del">
          <ac:chgData name="Line Marleine Meto‘o" userId="09d4810ef95d2ded" providerId="LiveId" clId="{4D9A763A-C743-49A5-9550-397F1DA7F46B}" dt="2024-06-29T07:04:57.399" v="918" actId="26606"/>
          <ac:spMkLst>
            <pc:docMk/>
            <pc:sldMk cId="1029762803" sldId="265"/>
            <ac:spMk id="142" creationId="{1236153F-0DB4-40DD-87C6-B40C1B7E282C}"/>
          </ac:spMkLst>
        </pc:spChg>
        <pc:spChg chg="add del">
          <ac:chgData name="Line Marleine Meto‘o" userId="09d4810ef95d2ded" providerId="LiveId" clId="{4D9A763A-C743-49A5-9550-397F1DA7F46B}" dt="2024-06-29T07:04:59.099" v="920" actId="26606"/>
          <ac:spMkLst>
            <pc:docMk/>
            <pc:sldMk cId="1029762803" sldId="265"/>
            <ac:spMk id="144" creationId="{CAE473BD-9A2A-420F-B844-12BCFA3D45A7}"/>
          </ac:spMkLst>
        </pc:spChg>
        <pc:spChg chg="add del">
          <ac:chgData name="Line Marleine Meto‘o" userId="09d4810ef95d2ded" providerId="LiveId" clId="{4D9A763A-C743-49A5-9550-397F1DA7F46B}" dt="2024-06-29T07:05:04.448" v="922" actId="26606"/>
          <ac:spMkLst>
            <pc:docMk/>
            <pc:sldMk cId="1029762803" sldId="265"/>
            <ac:spMk id="148" creationId="{70155189-D96C-4527-B0EC-654B946BE615}"/>
          </ac:spMkLst>
        </pc:spChg>
        <pc:spChg chg="add del">
          <ac:chgData name="Line Marleine Meto‘o" userId="09d4810ef95d2ded" providerId="LiveId" clId="{4D9A763A-C743-49A5-9550-397F1DA7F46B}" dt="2024-06-29T07:05:12.396" v="924" actId="26606"/>
          <ac:spMkLst>
            <pc:docMk/>
            <pc:sldMk cId="1029762803" sldId="265"/>
            <ac:spMk id="150" creationId="{2111B97A-2FB0-4625-8C2E-CDCB1AF683A2}"/>
          </ac:spMkLst>
        </pc:spChg>
        <pc:spChg chg="add del">
          <ac:chgData name="Line Marleine Meto‘o" userId="09d4810ef95d2ded" providerId="LiveId" clId="{4D9A763A-C743-49A5-9550-397F1DA7F46B}" dt="2024-06-29T07:05:12.396" v="924" actId="26606"/>
          <ac:spMkLst>
            <pc:docMk/>
            <pc:sldMk cId="1029762803" sldId="265"/>
            <ac:spMk id="153" creationId="{8ED94938-268E-4C0A-A08A-B3980C78BAEB}"/>
          </ac:spMkLst>
        </pc:spChg>
        <pc:spChg chg="add del">
          <ac:chgData name="Line Marleine Meto‘o" userId="09d4810ef95d2ded" providerId="LiveId" clId="{4D9A763A-C743-49A5-9550-397F1DA7F46B}" dt="2024-06-29T07:07:48.373" v="981" actId="26606"/>
          <ac:spMkLst>
            <pc:docMk/>
            <pc:sldMk cId="1029762803" sldId="265"/>
            <ac:spMk id="155" creationId="{EDC07B27-4E3C-4BCF-ABDB-6AA72857C058}"/>
          </ac:spMkLst>
        </pc:spChg>
        <pc:spChg chg="add del">
          <ac:chgData name="Line Marleine Meto‘o" userId="09d4810ef95d2ded" providerId="LiveId" clId="{4D9A763A-C743-49A5-9550-397F1DA7F46B}" dt="2024-06-29T07:07:48.373" v="981" actId="26606"/>
          <ac:spMkLst>
            <pc:docMk/>
            <pc:sldMk cId="1029762803" sldId="265"/>
            <ac:spMk id="156" creationId="{83D11BE6-2A04-4DBB-842D-88602B5EC728}"/>
          </ac:spMkLst>
        </pc:spChg>
        <pc:spChg chg="add del">
          <ac:chgData name="Line Marleine Meto‘o" userId="09d4810ef95d2ded" providerId="LiveId" clId="{4D9A763A-C743-49A5-9550-397F1DA7F46B}" dt="2024-06-29T07:07:48.373" v="981" actId="26606"/>
          <ac:spMkLst>
            <pc:docMk/>
            <pc:sldMk cId="1029762803" sldId="265"/>
            <ac:spMk id="157" creationId="{2A05E02A-9AA9-45EC-B87B-B46F043F3F97}"/>
          </ac:spMkLst>
        </pc:spChg>
        <pc:spChg chg="add del">
          <ac:chgData name="Line Marleine Meto‘o" userId="09d4810ef95d2ded" providerId="LiveId" clId="{4D9A763A-C743-49A5-9550-397F1DA7F46B}" dt="2024-06-29T07:07:48.373" v="981" actId="26606"/>
          <ac:spMkLst>
            <pc:docMk/>
            <pc:sldMk cId="1029762803" sldId="265"/>
            <ac:spMk id="158" creationId="{0E91EDBA-E8E0-4575-8147-B700345215CE}"/>
          </ac:spMkLst>
        </pc:spChg>
        <pc:spChg chg="add del">
          <ac:chgData name="Line Marleine Meto‘o" userId="09d4810ef95d2ded" providerId="LiveId" clId="{4D9A763A-C743-49A5-9550-397F1DA7F46B}" dt="2024-06-29T07:07:48.373" v="981" actId="26606"/>
          <ac:spMkLst>
            <pc:docMk/>
            <pc:sldMk cId="1029762803" sldId="265"/>
            <ac:spMk id="159" creationId="{DFEE4473-A122-4E96-8C31-B4C5AAA274FD}"/>
          </ac:spMkLst>
        </pc:spChg>
        <pc:spChg chg="add del">
          <ac:chgData name="Line Marleine Meto‘o" userId="09d4810ef95d2ded" providerId="LiveId" clId="{4D9A763A-C743-49A5-9550-397F1DA7F46B}" dt="2024-06-29T07:05:44.636" v="946" actId="26606"/>
          <ac:spMkLst>
            <pc:docMk/>
            <pc:sldMk cId="1029762803" sldId="265"/>
            <ac:spMk id="164" creationId="{70155189-D96C-4527-B0EC-654B946BE615}"/>
          </ac:spMkLst>
        </pc:spChg>
        <pc:spChg chg="add del">
          <ac:chgData name="Line Marleine Meto‘o" userId="09d4810ef95d2ded" providerId="LiveId" clId="{4D9A763A-C743-49A5-9550-397F1DA7F46B}" dt="2024-06-29T07:05:48.206" v="948" actId="26606"/>
          <ac:spMkLst>
            <pc:docMk/>
            <pc:sldMk cId="1029762803" sldId="265"/>
            <ac:spMk id="166" creationId="{4B030A0D-0DAD-4A99-89BB-419527D6A64B}"/>
          </ac:spMkLst>
        </pc:spChg>
        <pc:spChg chg="add del">
          <ac:chgData name="Line Marleine Meto‘o" userId="09d4810ef95d2ded" providerId="LiveId" clId="{4D9A763A-C743-49A5-9550-397F1DA7F46B}" dt="2024-06-29T07:05:48.206" v="948" actId="26606"/>
          <ac:spMkLst>
            <pc:docMk/>
            <pc:sldMk cId="1029762803" sldId="265"/>
            <ac:spMk id="167" creationId="{7C98A213-5994-475E-B327-DC6EC27FBA8B}"/>
          </ac:spMkLst>
        </pc:spChg>
        <pc:spChg chg="add del">
          <ac:chgData name="Line Marleine Meto‘o" userId="09d4810ef95d2ded" providerId="LiveId" clId="{4D9A763A-C743-49A5-9550-397F1DA7F46B}" dt="2024-06-29T07:05:58.061" v="952" actId="26606"/>
          <ac:spMkLst>
            <pc:docMk/>
            <pc:sldMk cId="1029762803" sldId="265"/>
            <ac:spMk id="168" creationId="{0FE50278-E2EC-42B2-A1F1-921DD39901C4}"/>
          </ac:spMkLst>
        </pc:spChg>
        <pc:spChg chg="add del">
          <ac:chgData name="Line Marleine Meto‘o" userId="09d4810ef95d2ded" providerId="LiveId" clId="{4D9A763A-C743-49A5-9550-397F1DA7F46B}" dt="2024-06-29T07:05:51.326" v="950" actId="26606"/>
          <ac:spMkLst>
            <pc:docMk/>
            <pc:sldMk cId="1029762803" sldId="265"/>
            <ac:spMk id="169" creationId="{70155189-D96C-4527-B0EC-654B946BE615}"/>
          </ac:spMkLst>
        </pc:spChg>
        <pc:spChg chg="add del">
          <ac:chgData name="Line Marleine Meto‘o" userId="09d4810ef95d2ded" providerId="LiveId" clId="{4D9A763A-C743-49A5-9550-397F1DA7F46B}" dt="2024-06-29T07:05:58.061" v="952" actId="26606"/>
          <ac:spMkLst>
            <pc:docMk/>
            <pc:sldMk cId="1029762803" sldId="265"/>
            <ac:spMk id="170" creationId="{1236153F-0DB4-40DD-87C6-B40C1B7E282C}"/>
          </ac:spMkLst>
        </pc:spChg>
        <pc:spChg chg="add del">
          <ac:chgData name="Line Marleine Meto‘o" userId="09d4810ef95d2ded" providerId="LiveId" clId="{4D9A763A-C743-49A5-9550-397F1DA7F46B}" dt="2024-06-29T07:05:58.061" v="952" actId="26606"/>
          <ac:spMkLst>
            <pc:docMk/>
            <pc:sldMk cId="1029762803" sldId="265"/>
            <ac:spMk id="171" creationId="{9CB95732-565A-4D2C-A3AB-CC460C0D3826}"/>
          </ac:spMkLst>
        </pc:spChg>
        <pc:spChg chg="add del">
          <ac:chgData name="Line Marleine Meto‘o" userId="09d4810ef95d2ded" providerId="LiveId" clId="{4D9A763A-C743-49A5-9550-397F1DA7F46B}" dt="2024-06-29T07:05:58.061" v="952" actId="26606"/>
          <ac:spMkLst>
            <pc:docMk/>
            <pc:sldMk cId="1029762803" sldId="265"/>
            <ac:spMk id="172" creationId="{E19B653C-798C-4333-8452-3DF3AE3C1D11}"/>
          </ac:spMkLst>
        </pc:spChg>
        <pc:spChg chg="add del">
          <ac:chgData name="Line Marleine Meto‘o" userId="09d4810ef95d2ded" providerId="LiveId" clId="{4D9A763A-C743-49A5-9550-397F1DA7F46B}" dt="2024-06-29T07:06:05.382" v="954" actId="26606"/>
          <ac:spMkLst>
            <pc:docMk/>
            <pc:sldMk cId="1029762803" sldId="265"/>
            <ac:spMk id="174" creationId="{EDC07B27-4E3C-4BCF-ABDB-6AA72857C058}"/>
          </ac:spMkLst>
        </pc:spChg>
        <pc:spChg chg="add del">
          <ac:chgData name="Line Marleine Meto‘o" userId="09d4810ef95d2ded" providerId="LiveId" clId="{4D9A763A-C743-49A5-9550-397F1DA7F46B}" dt="2024-06-29T07:06:05.382" v="954" actId="26606"/>
          <ac:spMkLst>
            <pc:docMk/>
            <pc:sldMk cId="1029762803" sldId="265"/>
            <ac:spMk id="175" creationId="{83D11BE6-2A04-4DBB-842D-88602B5EC728}"/>
          </ac:spMkLst>
        </pc:spChg>
        <pc:spChg chg="add del">
          <ac:chgData name="Line Marleine Meto‘o" userId="09d4810ef95d2ded" providerId="LiveId" clId="{4D9A763A-C743-49A5-9550-397F1DA7F46B}" dt="2024-06-29T07:06:05.382" v="954" actId="26606"/>
          <ac:spMkLst>
            <pc:docMk/>
            <pc:sldMk cId="1029762803" sldId="265"/>
            <ac:spMk id="176" creationId="{2A05E02A-9AA9-45EC-B87B-B46F043F3F97}"/>
          </ac:spMkLst>
        </pc:spChg>
        <pc:spChg chg="add del">
          <ac:chgData name="Line Marleine Meto‘o" userId="09d4810ef95d2ded" providerId="LiveId" clId="{4D9A763A-C743-49A5-9550-397F1DA7F46B}" dt="2024-06-29T07:06:05.382" v="954" actId="26606"/>
          <ac:spMkLst>
            <pc:docMk/>
            <pc:sldMk cId="1029762803" sldId="265"/>
            <ac:spMk id="177" creationId="{0E91EDBA-E8E0-4575-8147-B700345215CE}"/>
          </ac:spMkLst>
        </pc:spChg>
        <pc:spChg chg="add del">
          <ac:chgData name="Line Marleine Meto‘o" userId="09d4810ef95d2ded" providerId="LiveId" clId="{4D9A763A-C743-49A5-9550-397F1DA7F46B}" dt="2024-06-29T07:06:05.382" v="954" actId="26606"/>
          <ac:spMkLst>
            <pc:docMk/>
            <pc:sldMk cId="1029762803" sldId="265"/>
            <ac:spMk id="178" creationId="{DFEE4473-A122-4E96-8C31-B4C5AAA274FD}"/>
          </ac:spMkLst>
        </pc:spChg>
        <pc:spChg chg="add del">
          <ac:chgData name="Line Marleine Meto‘o" userId="09d4810ef95d2ded" providerId="LiveId" clId="{4D9A763A-C743-49A5-9550-397F1DA7F46B}" dt="2024-06-29T07:06:09.596" v="956" actId="26606"/>
          <ac:spMkLst>
            <pc:docMk/>
            <pc:sldMk cId="1029762803" sldId="265"/>
            <ac:spMk id="180" creationId="{25549E48-55B4-43FA-96F3-A3F777E0F295}"/>
          </ac:spMkLst>
        </pc:spChg>
        <pc:spChg chg="add del">
          <ac:chgData name="Line Marleine Meto‘o" userId="09d4810ef95d2ded" providerId="LiveId" clId="{4D9A763A-C743-49A5-9550-397F1DA7F46B}" dt="2024-06-29T07:06:09.596" v="956" actId="26606"/>
          <ac:spMkLst>
            <pc:docMk/>
            <pc:sldMk cId="1029762803" sldId="265"/>
            <ac:spMk id="181" creationId="{0ADDB668-2CA4-4D2B-9C34-3487CA330BA8}"/>
          </ac:spMkLst>
        </pc:spChg>
        <pc:spChg chg="add del">
          <ac:chgData name="Line Marleine Meto‘o" userId="09d4810ef95d2ded" providerId="LiveId" clId="{4D9A763A-C743-49A5-9550-397F1DA7F46B}" dt="2024-06-29T07:06:09.596" v="956" actId="26606"/>
          <ac:spMkLst>
            <pc:docMk/>
            <pc:sldMk cId="1029762803" sldId="265"/>
            <ac:spMk id="182" creationId="{2568BC19-F052-4108-93E1-6A3D1DEC072F}"/>
          </ac:spMkLst>
        </pc:spChg>
        <pc:spChg chg="add del">
          <ac:chgData name="Line Marleine Meto‘o" userId="09d4810ef95d2ded" providerId="LiveId" clId="{4D9A763A-C743-49A5-9550-397F1DA7F46B}" dt="2024-06-29T07:06:09.596" v="956" actId="26606"/>
          <ac:spMkLst>
            <pc:docMk/>
            <pc:sldMk cId="1029762803" sldId="265"/>
            <ac:spMk id="183" creationId="{D5FD337D-4D6B-4C8B-B6F5-121097E09881}"/>
          </ac:spMkLst>
        </pc:spChg>
        <pc:spChg chg="add del">
          <ac:chgData name="Line Marleine Meto‘o" userId="09d4810ef95d2ded" providerId="LiveId" clId="{4D9A763A-C743-49A5-9550-397F1DA7F46B}" dt="2024-06-29T07:06:12.141" v="958" actId="26606"/>
          <ac:spMkLst>
            <pc:docMk/>
            <pc:sldMk cId="1029762803" sldId="265"/>
            <ac:spMk id="185" creationId="{ADA216DF-C268-4A25-A2DC-51E15F55003F}"/>
          </ac:spMkLst>
        </pc:spChg>
        <pc:spChg chg="add del">
          <ac:chgData name="Line Marleine Meto‘o" userId="09d4810ef95d2ded" providerId="LiveId" clId="{4D9A763A-C743-49A5-9550-397F1DA7F46B}" dt="2024-06-29T07:06:12.141" v="958" actId="26606"/>
          <ac:spMkLst>
            <pc:docMk/>
            <pc:sldMk cId="1029762803" sldId="265"/>
            <ac:spMk id="186" creationId="{DE127D07-37F2-4FE3-9F47-F0CD6740D5D8}"/>
          </ac:spMkLst>
        </pc:spChg>
        <pc:spChg chg="add del">
          <ac:chgData name="Line Marleine Meto‘o" userId="09d4810ef95d2ded" providerId="LiveId" clId="{4D9A763A-C743-49A5-9550-397F1DA7F46B}" dt="2024-06-29T07:06:20.796" v="960" actId="26606"/>
          <ac:spMkLst>
            <pc:docMk/>
            <pc:sldMk cId="1029762803" sldId="265"/>
            <ac:spMk id="188" creationId="{CAE473BD-9A2A-420F-B844-12BCFA3D45A7}"/>
          </ac:spMkLst>
        </pc:spChg>
        <pc:spChg chg="add del">
          <ac:chgData name="Line Marleine Meto‘o" userId="09d4810ef95d2ded" providerId="LiveId" clId="{4D9A763A-C743-49A5-9550-397F1DA7F46B}" dt="2024-06-29T07:06:28.788" v="962" actId="26606"/>
          <ac:spMkLst>
            <pc:docMk/>
            <pc:sldMk cId="1029762803" sldId="265"/>
            <ac:spMk id="193" creationId="{78BA5F19-D5E1-4ECC-BEC2-DF7AEDFD7C50}"/>
          </ac:spMkLst>
        </pc:spChg>
        <pc:spChg chg="add del">
          <ac:chgData name="Line Marleine Meto‘o" userId="09d4810ef95d2ded" providerId="LiveId" clId="{4D9A763A-C743-49A5-9550-397F1DA7F46B}" dt="2024-06-29T07:06:28.788" v="962" actId="26606"/>
          <ac:spMkLst>
            <pc:docMk/>
            <pc:sldMk cId="1029762803" sldId="265"/>
            <ac:spMk id="194" creationId="{8A99082C-DFB7-4A76-AEF9-CC7776D1377A}"/>
          </ac:spMkLst>
        </pc:spChg>
        <pc:spChg chg="add del">
          <ac:chgData name="Line Marleine Meto‘o" userId="09d4810ef95d2ded" providerId="LiveId" clId="{4D9A763A-C743-49A5-9550-397F1DA7F46B}" dt="2024-06-29T07:06:28.788" v="962" actId="26606"/>
          <ac:spMkLst>
            <pc:docMk/>
            <pc:sldMk cId="1029762803" sldId="265"/>
            <ac:spMk id="195" creationId="{335CD886-02A5-44BE-B07A-B120E39D75EF}"/>
          </ac:spMkLst>
        </pc:spChg>
        <pc:spChg chg="add del">
          <ac:chgData name="Line Marleine Meto‘o" userId="09d4810ef95d2ded" providerId="LiveId" clId="{4D9A763A-C743-49A5-9550-397F1DA7F46B}" dt="2024-06-29T07:06:36.400" v="964" actId="26606"/>
          <ac:spMkLst>
            <pc:docMk/>
            <pc:sldMk cId="1029762803" sldId="265"/>
            <ac:spMk id="197" creationId="{D7D12574-25F0-4BB1-AA48-9DE7527AF5F4}"/>
          </ac:spMkLst>
        </pc:spChg>
        <pc:spChg chg="add del">
          <ac:chgData name="Line Marleine Meto‘o" userId="09d4810ef95d2ded" providerId="LiveId" clId="{4D9A763A-C743-49A5-9550-397F1DA7F46B}" dt="2024-06-29T07:06:36.400" v="964" actId="26606"/>
          <ac:spMkLst>
            <pc:docMk/>
            <pc:sldMk cId="1029762803" sldId="265"/>
            <ac:spMk id="198" creationId="{A3473CF9-37EB-43E7-89EF-D2D1C53D1DAC}"/>
          </ac:spMkLst>
        </pc:spChg>
        <pc:spChg chg="add del">
          <ac:chgData name="Line Marleine Meto‘o" userId="09d4810ef95d2ded" providerId="LiveId" clId="{4D9A763A-C743-49A5-9550-397F1DA7F46B}" dt="2024-06-29T07:06:36.400" v="964" actId="26606"/>
          <ac:spMkLst>
            <pc:docMk/>
            <pc:sldMk cId="1029762803" sldId="265"/>
            <ac:spMk id="199" creationId="{586B4EF9-43BA-4655-A6FF-1D8E21574C95}"/>
          </ac:spMkLst>
        </pc:spChg>
        <pc:spChg chg="add del">
          <ac:chgData name="Line Marleine Meto‘o" userId="09d4810ef95d2ded" providerId="LiveId" clId="{4D9A763A-C743-49A5-9550-397F1DA7F46B}" dt="2024-06-29T07:06:40.633" v="966" actId="26606"/>
          <ac:spMkLst>
            <pc:docMk/>
            <pc:sldMk cId="1029762803" sldId="265"/>
            <ac:spMk id="201" creationId="{A93898FF-D987-4B0E-BFB4-85F5EB356D4D}"/>
          </ac:spMkLst>
        </pc:spChg>
        <pc:spChg chg="add del">
          <ac:chgData name="Line Marleine Meto‘o" userId="09d4810ef95d2ded" providerId="LiveId" clId="{4D9A763A-C743-49A5-9550-397F1DA7F46B}" dt="2024-06-29T07:06:40.633" v="966" actId="26606"/>
          <ac:spMkLst>
            <pc:docMk/>
            <pc:sldMk cId="1029762803" sldId="265"/>
            <ac:spMk id="202" creationId="{EC506A02-88EF-4B1C-BDB5-C99B4911C293}"/>
          </ac:spMkLst>
        </pc:spChg>
        <pc:spChg chg="add del">
          <ac:chgData name="Line Marleine Meto‘o" userId="09d4810ef95d2ded" providerId="LiveId" clId="{4D9A763A-C743-49A5-9550-397F1DA7F46B}" dt="2024-06-29T07:06:40.633" v="966" actId="26606"/>
          <ac:spMkLst>
            <pc:docMk/>
            <pc:sldMk cId="1029762803" sldId="265"/>
            <ac:spMk id="204" creationId="{799037F2-4CAF-446B-90DB-1480B247AA69}"/>
          </ac:spMkLst>
        </pc:spChg>
        <pc:spChg chg="add del">
          <ac:chgData name="Line Marleine Meto‘o" userId="09d4810ef95d2ded" providerId="LiveId" clId="{4D9A763A-C743-49A5-9550-397F1DA7F46B}" dt="2024-06-29T07:06:40.633" v="966" actId="26606"/>
          <ac:spMkLst>
            <pc:docMk/>
            <pc:sldMk cId="1029762803" sldId="265"/>
            <ac:spMk id="205" creationId="{C4EC5440-A44A-4132-8B18-7EB733DBE973}"/>
          </ac:spMkLst>
        </pc:spChg>
        <pc:spChg chg="add del">
          <ac:chgData name="Line Marleine Meto‘o" userId="09d4810ef95d2ded" providerId="LiveId" clId="{4D9A763A-C743-49A5-9550-397F1DA7F46B}" dt="2024-06-29T07:06:54.024" v="968" actId="26606"/>
          <ac:spMkLst>
            <pc:docMk/>
            <pc:sldMk cId="1029762803" sldId="265"/>
            <ac:spMk id="207" creationId="{0C16D439-5AF4-4EA7-84B5-F4B7EA0E8B06}"/>
          </ac:spMkLst>
        </pc:spChg>
        <pc:spChg chg="add del">
          <ac:chgData name="Line Marleine Meto‘o" userId="09d4810ef95d2ded" providerId="LiveId" clId="{4D9A763A-C743-49A5-9550-397F1DA7F46B}" dt="2024-06-29T07:06:54.024" v="968" actId="26606"/>
          <ac:spMkLst>
            <pc:docMk/>
            <pc:sldMk cId="1029762803" sldId="265"/>
            <ac:spMk id="208" creationId="{2C976038-D188-488D-8373-B7F753ED938E}"/>
          </ac:spMkLst>
        </pc:spChg>
        <pc:spChg chg="add del">
          <ac:chgData name="Line Marleine Meto‘o" userId="09d4810ef95d2ded" providerId="LiveId" clId="{4D9A763A-C743-49A5-9550-397F1DA7F46B}" dt="2024-06-29T07:07:02.724" v="971" actId="26606"/>
          <ac:spMkLst>
            <pc:docMk/>
            <pc:sldMk cId="1029762803" sldId="265"/>
            <ac:spMk id="210" creationId="{439BCA50-5C8B-4034-853C-B29176644ED3}"/>
          </ac:spMkLst>
        </pc:spChg>
        <pc:spChg chg="add del">
          <ac:chgData name="Line Marleine Meto‘o" userId="09d4810ef95d2ded" providerId="LiveId" clId="{4D9A763A-C743-49A5-9550-397F1DA7F46B}" dt="2024-06-29T07:07:23.947" v="973" actId="26606"/>
          <ac:spMkLst>
            <pc:docMk/>
            <pc:sldMk cId="1029762803" sldId="265"/>
            <ac:spMk id="215" creationId="{1C4FDBE2-32F7-4AC4-A40C-C51C65B1D474}"/>
          </ac:spMkLst>
        </pc:spChg>
        <pc:spChg chg="add del">
          <ac:chgData name="Line Marleine Meto‘o" userId="09d4810ef95d2ded" providerId="LiveId" clId="{4D9A763A-C743-49A5-9550-397F1DA7F46B}" dt="2024-06-29T07:07:23.947" v="973" actId="26606"/>
          <ac:spMkLst>
            <pc:docMk/>
            <pc:sldMk cId="1029762803" sldId="265"/>
            <ac:spMk id="216" creationId="{EBF4792E-DF83-4D24-9924-01EC30A32C89}"/>
          </ac:spMkLst>
        </pc:spChg>
        <pc:spChg chg="add del">
          <ac:chgData name="Line Marleine Meto‘o" userId="09d4810ef95d2ded" providerId="LiveId" clId="{4D9A763A-C743-49A5-9550-397F1DA7F46B}" dt="2024-06-29T07:07:23.947" v="973" actId="26606"/>
          <ac:spMkLst>
            <pc:docMk/>
            <pc:sldMk cId="1029762803" sldId="265"/>
            <ac:spMk id="217" creationId="{15837328-A57C-47AA-B520-C83F4A6BD1E4}"/>
          </ac:spMkLst>
        </pc:spChg>
        <pc:spChg chg="add del">
          <ac:chgData name="Line Marleine Meto‘o" userId="09d4810ef95d2ded" providerId="LiveId" clId="{4D9A763A-C743-49A5-9550-397F1DA7F46B}" dt="2024-06-29T07:07:23.947" v="973" actId="26606"/>
          <ac:spMkLst>
            <pc:docMk/>
            <pc:sldMk cId="1029762803" sldId="265"/>
            <ac:spMk id="218" creationId="{E2B33195-5BCA-4BB7-A82D-6739522687DD}"/>
          </ac:spMkLst>
        </pc:spChg>
        <pc:spChg chg="add del">
          <ac:chgData name="Line Marleine Meto‘o" userId="09d4810ef95d2ded" providerId="LiveId" clId="{4D9A763A-C743-49A5-9550-397F1DA7F46B}" dt="2024-06-29T07:07:23.947" v="973" actId="26606"/>
          <ac:spMkLst>
            <pc:docMk/>
            <pc:sldMk cId="1029762803" sldId="265"/>
            <ac:spMk id="219" creationId="{8A03A6A2-7849-4179-B68F-C11DDDB231D4}"/>
          </ac:spMkLst>
        </pc:spChg>
        <pc:spChg chg="add del">
          <ac:chgData name="Line Marleine Meto‘o" userId="09d4810ef95d2ded" providerId="LiveId" clId="{4D9A763A-C743-49A5-9550-397F1DA7F46B}" dt="2024-06-29T07:07:25.321" v="976" actId="26606"/>
          <ac:spMkLst>
            <pc:docMk/>
            <pc:sldMk cId="1029762803" sldId="265"/>
            <ac:spMk id="221" creationId="{73082FCB-EFDE-44F3-819E-F0072BE748D1}"/>
          </ac:spMkLst>
        </pc:spChg>
        <pc:spChg chg="add del">
          <ac:chgData name="Line Marleine Meto‘o" userId="09d4810ef95d2ded" providerId="LiveId" clId="{4D9A763A-C743-49A5-9550-397F1DA7F46B}" dt="2024-06-29T07:07:25.321" v="976" actId="26606"/>
          <ac:spMkLst>
            <pc:docMk/>
            <pc:sldMk cId="1029762803" sldId="265"/>
            <ac:spMk id="222" creationId="{23232165-86E1-44DB-AEBF-892E1E3E6D44}"/>
          </ac:spMkLst>
        </pc:spChg>
        <pc:spChg chg="add del">
          <ac:chgData name="Line Marleine Meto‘o" userId="09d4810ef95d2ded" providerId="LiveId" clId="{4D9A763A-C743-49A5-9550-397F1DA7F46B}" dt="2024-06-29T07:07:25.321" v="976" actId="26606"/>
          <ac:spMkLst>
            <pc:docMk/>
            <pc:sldMk cId="1029762803" sldId="265"/>
            <ac:spMk id="223" creationId="{3A28EA46-1012-4EAD-89D7-A732B3EF3ED7}"/>
          </ac:spMkLst>
        </pc:spChg>
        <pc:spChg chg="add del">
          <ac:chgData name="Line Marleine Meto‘o" userId="09d4810ef95d2ded" providerId="LiveId" clId="{4D9A763A-C743-49A5-9550-397F1DA7F46B}" dt="2024-06-29T07:07:25.321" v="976" actId="26606"/>
          <ac:spMkLst>
            <pc:docMk/>
            <pc:sldMk cId="1029762803" sldId="265"/>
            <ac:spMk id="224" creationId="{2CF7CF5F-D747-47B3-80B1-8392750446C6}"/>
          </ac:spMkLst>
        </pc:spChg>
        <pc:spChg chg="add del">
          <ac:chgData name="Line Marleine Meto‘o" userId="09d4810ef95d2ded" providerId="LiveId" clId="{4D9A763A-C743-49A5-9550-397F1DA7F46B}" dt="2024-06-29T07:07:25.321" v="976" actId="26606"/>
          <ac:spMkLst>
            <pc:docMk/>
            <pc:sldMk cId="1029762803" sldId="265"/>
            <ac:spMk id="225" creationId="{2929DB54-1BF0-4191-88B1-ADEBA6E9A757}"/>
          </ac:spMkLst>
        </pc:spChg>
        <pc:spChg chg="add del">
          <ac:chgData name="Line Marleine Meto‘o" userId="09d4810ef95d2ded" providerId="LiveId" clId="{4D9A763A-C743-49A5-9550-397F1DA7F46B}" dt="2024-06-29T07:07:25.321" v="976" actId="26606"/>
          <ac:spMkLst>
            <pc:docMk/>
            <pc:sldMk cId="1029762803" sldId="265"/>
            <ac:spMk id="226" creationId="{CE1108CD-786E-4304-9504-9C5AD64829D2}"/>
          </ac:spMkLst>
        </pc:spChg>
        <pc:spChg chg="add del">
          <ac:chgData name="Line Marleine Meto‘o" userId="09d4810ef95d2ded" providerId="LiveId" clId="{4D9A763A-C743-49A5-9550-397F1DA7F46B}" dt="2024-06-29T07:07:25.321" v="976" actId="26606"/>
          <ac:spMkLst>
            <pc:docMk/>
            <pc:sldMk cId="1029762803" sldId="265"/>
            <ac:spMk id="227" creationId="{33B26E27-7502-4B2C-B05F-2819E2EDD162}"/>
          </ac:spMkLst>
        </pc:spChg>
        <pc:spChg chg="add del">
          <ac:chgData name="Line Marleine Meto‘o" userId="09d4810ef95d2ded" providerId="LiveId" clId="{4D9A763A-C743-49A5-9550-397F1DA7F46B}" dt="2024-06-29T07:07:25.321" v="976" actId="26606"/>
          <ac:spMkLst>
            <pc:docMk/>
            <pc:sldMk cId="1029762803" sldId="265"/>
            <ac:spMk id="228" creationId="{AB337888-EB83-4311-B414-E0CFB8F368A5}"/>
          </ac:spMkLst>
        </pc:spChg>
        <pc:spChg chg="add del">
          <ac:chgData name="Line Marleine Meto‘o" userId="09d4810ef95d2ded" providerId="LiveId" clId="{4D9A763A-C743-49A5-9550-397F1DA7F46B}" dt="2024-06-29T07:07:25.321" v="976" actId="26606"/>
          <ac:spMkLst>
            <pc:docMk/>
            <pc:sldMk cId="1029762803" sldId="265"/>
            <ac:spMk id="229" creationId="{3446C953-B6FD-462A-9F4E-A3768D1D5CC3}"/>
          </ac:spMkLst>
        </pc:spChg>
        <pc:spChg chg="add del">
          <ac:chgData name="Line Marleine Meto‘o" userId="09d4810ef95d2ded" providerId="LiveId" clId="{4D9A763A-C743-49A5-9550-397F1DA7F46B}" dt="2024-06-29T07:07:26.597" v="978" actId="26606"/>
          <ac:spMkLst>
            <pc:docMk/>
            <pc:sldMk cId="1029762803" sldId="265"/>
            <ac:spMk id="231" creationId="{0D3E573C-3958-42CC-A225-6B8B07B0F6C9}"/>
          </ac:spMkLst>
        </pc:spChg>
        <pc:spChg chg="add del">
          <ac:chgData name="Line Marleine Meto‘o" userId="09d4810ef95d2ded" providerId="LiveId" clId="{4D9A763A-C743-49A5-9550-397F1DA7F46B}" dt="2024-06-29T07:07:26.597" v="978" actId="26606"/>
          <ac:spMkLst>
            <pc:docMk/>
            <pc:sldMk cId="1029762803" sldId="265"/>
            <ac:spMk id="232" creationId="{337AE4E8-E01E-4FD9-89B2-91EF5C7DD54E}"/>
          </ac:spMkLst>
        </pc:spChg>
        <pc:spChg chg="add del">
          <ac:chgData name="Line Marleine Meto‘o" userId="09d4810ef95d2ded" providerId="LiveId" clId="{4D9A763A-C743-49A5-9550-397F1DA7F46B}" dt="2024-06-29T07:07:48.373" v="980" actId="26606"/>
          <ac:spMkLst>
            <pc:docMk/>
            <pc:sldMk cId="1029762803" sldId="265"/>
            <ac:spMk id="234" creationId="{0C16D439-5AF4-4EA7-84B5-F4B7EA0E8B06}"/>
          </ac:spMkLst>
        </pc:spChg>
        <pc:spChg chg="add del">
          <ac:chgData name="Line Marleine Meto‘o" userId="09d4810ef95d2ded" providerId="LiveId" clId="{4D9A763A-C743-49A5-9550-397F1DA7F46B}" dt="2024-06-29T07:07:48.373" v="980" actId="26606"/>
          <ac:spMkLst>
            <pc:docMk/>
            <pc:sldMk cId="1029762803" sldId="265"/>
            <ac:spMk id="235" creationId="{2C976038-D188-488D-8373-B7F753ED938E}"/>
          </ac:spMkLst>
        </pc:spChg>
        <pc:spChg chg="add del">
          <ac:chgData name="Line Marleine Meto‘o" userId="09d4810ef95d2ded" providerId="LiveId" clId="{4D9A763A-C743-49A5-9550-397F1DA7F46B}" dt="2024-06-29T07:08:48.349" v="992" actId="26606"/>
          <ac:spMkLst>
            <pc:docMk/>
            <pc:sldMk cId="1029762803" sldId="265"/>
            <ac:spMk id="237" creationId="{1C4FDBE2-32F7-4AC4-A40C-C51C65B1D474}"/>
          </ac:spMkLst>
        </pc:spChg>
        <pc:spChg chg="add del">
          <ac:chgData name="Line Marleine Meto‘o" userId="09d4810ef95d2ded" providerId="LiveId" clId="{4D9A763A-C743-49A5-9550-397F1DA7F46B}" dt="2024-06-29T07:08:48.349" v="992" actId="26606"/>
          <ac:spMkLst>
            <pc:docMk/>
            <pc:sldMk cId="1029762803" sldId="265"/>
            <ac:spMk id="238" creationId="{EBF4792E-DF83-4D24-9924-01EC30A32C89}"/>
          </ac:spMkLst>
        </pc:spChg>
        <pc:spChg chg="add del">
          <ac:chgData name="Line Marleine Meto‘o" userId="09d4810ef95d2ded" providerId="LiveId" clId="{4D9A763A-C743-49A5-9550-397F1DA7F46B}" dt="2024-06-29T07:08:48.349" v="992" actId="26606"/>
          <ac:spMkLst>
            <pc:docMk/>
            <pc:sldMk cId="1029762803" sldId="265"/>
            <ac:spMk id="239" creationId="{15837328-A57C-47AA-B520-C83F4A6BD1E4}"/>
          </ac:spMkLst>
        </pc:spChg>
        <pc:spChg chg="add del">
          <ac:chgData name="Line Marleine Meto‘o" userId="09d4810ef95d2ded" providerId="LiveId" clId="{4D9A763A-C743-49A5-9550-397F1DA7F46B}" dt="2024-06-29T07:08:48.349" v="992" actId="26606"/>
          <ac:spMkLst>
            <pc:docMk/>
            <pc:sldMk cId="1029762803" sldId="265"/>
            <ac:spMk id="240" creationId="{E2B33195-5BCA-4BB7-A82D-6739522687DD}"/>
          </ac:spMkLst>
        </pc:spChg>
        <pc:spChg chg="add del">
          <ac:chgData name="Line Marleine Meto‘o" userId="09d4810ef95d2ded" providerId="LiveId" clId="{4D9A763A-C743-49A5-9550-397F1DA7F46B}" dt="2024-06-29T07:08:48.349" v="992" actId="26606"/>
          <ac:spMkLst>
            <pc:docMk/>
            <pc:sldMk cId="1029762803" sldId="265"/>
            <ac:spMk id="241" creationId="{8A03A6A2-7849-4179-B68F-C11DDDB231D4}"/>
          </ac:spMkLst>
        </pc:spChg>
        <pc:spChg chg="add del">
          <ac:chgData name="Line Marleine Meto‘o" userId="09d4810ef95d2ded" providerId="LiveId" clId="{4D9A763A-C743-49A5-9550-397F1DA7F46B}" dt="2024-06-29T07:08:48.349" v="991" actId="26606"/>
          <ac:spMkLst>
            <pc:docMk/>
            <pc:sldMk cId="1029762803" sldId="265"/>
            <ac:spMk id="246" creationId="{EDC07B27-4E3C-4BCF-ABDB-6AA72857C058}"/>
          </ac:spMkLst>
        </pc:spChg>
        <pc:spChg chg="add del">
          <ac:chgData name="Line Marleine Meto‘o" userId="09d4810ef95d2ded" providerId="LiveId" clId="{4D9A763A-C743-49A5-9550-397F1DA7F46B}" dt="2024-06-29T07:08:48.349" v="991" actId="26606"/>
          <ac:spMkLst>
            <pc:docMk/>
            <pc:sldMk cId="1029762803" sldId="265"/>
            <ac:spMk id="248" creationId="{83D11BE6-2A04-4DBB-842D-88602B5EC728}"/>
          </ac:spMkLst>
        </pc:spChg>
        <pc:spChg chg="add del">
          <ac:chgData name="Line Marleine Meto‘o" userId="09d4810ef95d2ded" providerId="LiveId" clId="{4D9A763A-C743-49A5-9550-397F1DA7F46B}" dt="2024-06-29T07:08:48.349" v="991" actId="26606"/>
          <ac:spMkLst>
            <pc:docMk/>
            <pc:sldMk cId="1029762803" sldId="265"/>
            <ac:spMk id="250" creationId="{2A05E02A-9AA9-45EC-B87B-B46F043F3F97}"/>
          </ac:spMkLst>
        </pc:spChg>
        <pc:spChg chg="add del">
          <ac:chgData name="Line Marleine Meto‘o" userId="09d4810ef95d2ded" providerId="LiveId" clId="{4D9A763A-C743-49A5-9550-397F1DA7F46B}" dt="2024-06-29T07:08:48.349" v="991" actId="26606"/>
          <ac:spMkLst>
            <pc:docMk/>
            <pc:sldMk cId="1029762803" sldId="265"/>
            <ac:spMk id="252" creationId="{0E91EDBA-E8E0-4575-8147-B700345215CE}"/>
          </ac:spMkLst>
        </pc:spChg>
        <pc:spChg chg="add del">
          <ac:chgData name="Line Marleine Meto‘o" userId="09d4810ef95d2ded" providerId="LiveId" clId="{4D9A763A-C743-49A5-9550-397F1DA7F46B}" dt="2024-06-29T07:08:48.349" v="991" actId="26606"/>
          <ac:spMkLst>
            <pc:docMk/>
            <pc:sldMk cId="1029762803" sldId="265"/>
            <ac:spMk id="254" creationId="{DFEE4473-A122-4E96-8C31-B4C5AAA274FD}"/>
          </ac:spMkLst>
        </pc:spChg>
        <pc:spChg chg="add">
          <ac:chgData name="Line Marleine Meto‘o" userId="09d4810ef95d2ded" providerId="LiveId" clId="{4D9A763A-C743-49A5-9550-397F1DA7F46B}" dt="2024-06-29T07:08:48.349" v="992" actId="26606"/>
          <ac:spMkLst>
            <pc:docMk/>
            <pc:sldMk cId="1029762803" sldId="265"/>
            <ac:spMk id="256" creationId="{1C4FDBE2-32F7-4AC4-A40C-C51C65B1D474}"/>
          </ac:spMkLst>
        </pc:spChg>
        <pc:spChg chg="add">
          <ac:chgData name="Line Marleine Meto‘o" userId="09d4810ef95d2ded" providerId="LiveId" clId="{4D9A763A-C743-49A5-9550-397F1DA7F46B}" dt="2024-06-29T07:08:48.349" v="992" actId="26606"/>
          <ac:spMkLst>
            <pc:docMk/>
            <pc:sldMk cId="1029762803" sldId="265"/>
            <ac:spMk id="257" creationId="{EBF4792E-DF83-4D24-9924-01EC30A32C89}"/>
          </ac:spMkLst>
        </pc:spChg>
        <pc:spChg chg="add">
          <ac:chgData name="Line Marleine Meto‘o" userId="09d4810ef95d2ded" providerId="LiveId" clId="{4D9A763A-C743-49A5-9550-397F1DA7F46B}" dt="2024-06-29T07:08:48.349" v="992" actId="26606"/>
          <ac:spMkLst>
            <pc:docMk/>
            <pc:sldMk cId="1029762803" sldId="265"/>
            <ac:spMk id="258" creationId="{15837328-A57C-47AA-B520-C83F4A6BD1E4}"/>
          </ac:spMkLst>
        </pc:spChg>
        <pc:spChg chg="add">
          <ac:chgData name="Line Marleine Meto‘o" userId="09d4810ef95d2ded" providerId="LiveId" clId="{4D9A763A-C743-49A5-9550-397F1DA7F46B}" dt="2024-06-29T07:08:48.349" v="992" actId="26606"/>
          <ac:spMkLst>
            <pc:docMk/>
            <pc:sldMk cId="1029762803" sldId="265"/>
            <ac:spMk id="259" creationId="{E2B33195-5BCA-4BB7-A82D-6739522687DD}"/>
          </ac:spMkLst>
        </pc:spChg>
        <pc:spChg chg="add">
          <ac:chgData name="Line Marleine Meto‘o" userId="09d4810ef95d2ded" providerId="LiveId" clId="{4D9A763A-C743-49A5-9550-397F1DA7F46B}" dt="2024-06-29T07:08:48.349" v="992" actId="26606"/>
          <ac:spMkLst>
            <pc:docMk/>
            <pc:sldMk cId="1029762803" sldId="265"/>
            <ac:spMk id="260" creationId="{8A03A6A2-7849-4179-B68F-C11DDDB231D4}"/>
          </ac:spMkLst>
        </pc:spChg>
        <pc:grpChg chg="add del">
          <ac:chgData name="Line Marleine Meto‘o" userId="09d4810ef95d2ded" providerId="LiveId" clId="{4D9A763A-C743-49A5-9550-397F1DA7F46B}" dt="2024-06-29T07:03:58.303" v="901" actId="26606"/>
          <ac:grpSpMkLst>
            <pc:docMk/>
            <pc:sldMk cId="1029762803" sldId="265"/>
            <ac:grpSpMk id="102" creationId="{CB018903-3549-4A3B-A9DF-B26757CAA9C6}"/>
          </ac:grpSpMkLst>
        </pc:grpChg>
        <pc:grpChg chg="add del">
          <ac:chgData name="Line Marleine Meto‘o" userId="09d4810ef95d2ded" providerId="LiveId" clId="{4D9A763A-C743-49A5-9550-397F1DA7F46B}" dt="2024-06-29T07:04:59.099" v="920" actId="26606"/>
          <ac:grpSpMkLst>
            <pc:docMk/>
            <pc:sldMk cId="1029762803" sldId="265"/>
            <ac:grpSpMk id="145" creationId="{CB018903-3549-4A3B-A9DF-B26757CAA9C6}"/>
          </ac:grpSpMkLst>
        </pc:grpChg>
        <pc:grpChg chg="add del">
          <ac:chgData name="Line Marleine Meto‘o" userId="09d4810ef95d2ded" providerId="LiveId" clId="{4D9A763A-C743-49A5-9550-397F1DA7F46B}" dt="2024-06-29T07:05:12.396" v="924" actId="26606"/>
          <ac:grpSpMkLst>
            <pc:docMk/>
            <pc:sldMk cId="1029762803" sldId="265"/>
            <ac:grpSpMk id="151" creationId="{B83D307E-DF68-43F8-97CE-0AAE950A7129}"/>
          </ac:grpSpMkLst>
        </pc:grpChg>
        <pc:grpChg chg="add del">
          <ac:chgData name="Line Marleine Meto‘o" userId="09d4810ef95d2ded" providerId="LiveId" clId="{4D9A763A-C743-49A5-9550-397F1DA7F46B}" dt="2024-06-29T07:06:20.796" v="960" actId="26606"/>
          <ac:grpSpMkLst>
            <pc:docMk/>
            <pc:sldMk cId="1029762803" sldId="265"/>
            <ac:grpSpMk id="189" creationId="{CB018903-3549-4A3B-A9DF-B26757CAA9C6}"/>
          </ac:grpSpMkLst>
        </pc:grpChg>
        <pc:grpChg chg="add del">
          <ac:chgData name="Line Marleine Meto‘o" userId="09d4810ef95d2ded" providerId="LiveId" clId="{4D9A763A-C743-49A5-9550-397F1DA7F46B}" dt="2024-06-29T07:07:02.724" v="971" actId="26606"/>
          <ac:grpSpMkLst>
            <pc:docMk/>
            <pc:sldMk cId="1029762803" sldId="265"/>
            <ac:grpSpMk id="211" creationId="{CB018903-3549-4A3B-A9DF-B26757CAA9C6}"/>
          </ac:grpSpMkLst>
        </pc:grpChg>
        <pc:picChg chg="add del mod">
          <ac:chgData name="Line Marleine Meto‘o" userId="09d4810ef95d2ded" providerId="LiveId" clId="{4D9A763A-C743-49A5-9550-397F1DA7F46B}" dt="2024-06-29T07:01:47.674" v="878" actId="478"/>
          <ac:picMkLst>
            <pc:docMk/>
            <pc:sldMk cId="1029762803" sldId="265"/>
            <ac:picMk id="4" creationId="{CB6DBC09-6293-155C-56FE-164A6522A4E1}"/>
          </ac:picMkLst>
        </pc:picChg>
        <pc:picChg chg="add mod ord">
          <ac:chgData name="Line Marleine Meto‘o" userId="09d4810ef95d2ded" providerId="LiveId" clId="{4D9A763A-C743-49A5-9550-397F1DA7F46B}" dt="2024-06-29T08:32:33.576" v="1847" actId="14100"/>
          <ac:picMkLst>
            <pc:docMk/>
            <pc:sldMk cId="1029762803" sldId="265"/>
            <ac:picMk id="6" creationId="{0FAE9EE5-B926-900F-0089-2B18A396782D}"/>
          </ac:picMkLst>
        </pc:picChg>
        <pc:picChg chg="del">
          <ac:chgData name="Line Marleine Meto‘o" userId="09d4810ef95d2ded" providerId="LiveId" clId="{4D9A763A-C743-49A5-9550-397F1DA7F46B}" dt="2024-06-29T07:00:15.379" v="860" actId="478"/>
          <ac:picMkLst>
            <pc:docMk/>
            <pc:sldMk cId="1029762803" sldId="265"/>
            <ac:picMk id="8" creationId="{B99145CC-2B52-1E40-E675-9E6D89C138D9}"/>
          </ac:picMkLst>
        </pc:picChg>
        <pc:picChg chg="add del mod">
          <ac:chgData name="Line Marleine Meto‘o" userId="09d4810ef95d2ded" providerId="LiveId" clId="{4D9A763A-C743-49A5-9550-397F1DA7F46B}" dt="2024-06-29T07:01:57.792" v="881" actId="478"/>
          <ac:picMkLst>
            <pc:docMk/>
            <pc:sldMk cId="1029762803" sldId="265"/>
            <ac:picMk id="9" creationId="{8CD64EB2-2347-6747-2622-077056230596}"/>
          </ac:picMkLst>
        </pc:picChg>
        <pc:picChg chg="add mod ord">
          <ac:chgData name="Line Marleine Meto‘o" userId="09d4810ef95d2ded" providerId="LiveId" clId="{4D9A763A-C743-49A5-9550-397F1DA7F46B}" dt="2024-06-29T08:32:09.055" v="1842" actId="14100"/>
          <ac:picMkLst>
            <pc:docMk/>
            <pc:sldMk cId="1029762803" sldId="265"/>
            <ac:picMk id="11" creationId="{98D91F6D-E7EA-4D67-D4F8-B172CB2E36F4}"/>
          </ac:picMkLst>
        </pc:picChg>
        <pc:picChg chg="add mod ord">
          <ac:chgData name="Line Marleine Meto‘o" userId="09d4810ef95d2ded" providerId="LiveId" clId="{4D9A763A-C743-49A5-9550-397F1DA7F46B}" dt="2024-06-29T08:31:46.509" v="1839" actId="14100"/>
          <ac:picMkLst>
            <pc:docMk/>
            <pc:sldMk cId="1029762803" sldId="265"/>
            <ac:picMk id="13" creationId="{E6CD7AEA-FEAA-F8D2-9252-EBE34061B427}"/>
          </ac:picMkLst>
        </pc:picChg>
        <pc:picChg chg="add del">
          <ac:chgData name="Line Marleine Meto‘o" userId="09d4810ef95d2ded" providerId="LiveId" clId="{4D9A763A-C743-49A5-9550-397F1DA7F46B}" dt="2024-06-29T07:06:40.633" v="966" actId="26606"/>
          <ac:picMkLst>
            <pc:docMk/>
            <pc:sldMk cId="1029762803" sldId="265"/>
            <ac:picMk id="203" creationId="{8A2842C0-6210-4FDB-B1FF-C14C927377FB}"/>
          </ac:picMkLst>
        </pc:picChg>
      </pc:sldChg>
      <pc:sldChg chg="add del">
        <pc:chgData name="Line Marleine Meto‘o" userId="09d4810ef95d2ded" providerId="LiveId" clId="{4D9A763A-C743-49A5-9550-397F1DA7F46B}" dt="2024-06-29T07:27:01.584" v="1249" actId="47"/>
        <pc:sldMkLst>
          <pc:docMk/>
          <pc:sldMk cId="528033610" sldId="266"/>
        </pc:sldMkLst>
      </pc:sldChg>
      <pc:sldChg chg="addSp delSp modSp add del mod">
        <pc:chgData name="Line Marleine Meto‘o" userId="09d4810ef95d2ded" providerId="LiveId" clId="{4D9A763A-C743-49A5-9550-397F1DA7F46B}" dt="2024-06-29T07:28:14.978" v="1253" actId="47"/>
        <pc:sldMkLst>
          <pc:docMk/>
          <pc:sldMk cId="1551059876" sldId="266"/>
        </pc:sldMkLst>
        <pc:spChg chg="add">
          <ac:chgData name="Line Marleine Meto‘o" userId="09d4810ef95d2ded" providerId="LiveId" clId="{4D9A763A-C743-49A5-9550-397F1DA7F46B}" dt="2024-06-29T07:27:31.657" v="1252" actId="26606"/>
          <ac:spMkLst>
            <pc:docMk/>
            <pc:sldMk cId="1551059876" sldId="266"/>
            <ac:spMk id="64" creationId="{39E8235E-135E-4261-8F54-2B316E493C42}"/>
          </ac:spMkLst>
        </pc:spChg>
        <pc:spChg chg="del">
          <ac:chgData name="Line Marleine Meto‘o" userId="09d4810ef95d2ded" providerId="LiveId" clId="{4D9A763A-C743-49A5-9550-397F1DA7F46B}" dt="2024-06-29T07:27:31.657" v="1252" actId="26606"/>
          <ac:spMkLst>
            <pc:docMk/>
            <pc:sldMk cId="1551059876" sldId="266"/>
            <ac:spMk id="564" creationId="{56827C3C-D52F-46CE-A441-3CD6A1A6A0A2}"/>
          </ac:spMkLst>
        </pc:spChg>
        <pc:spChg chg="del">
          <ac:chgData name="Line Marleine Meto‘o" userId="09d4810ef95d2ded" providerId="LiveId" clId="{4D9A763A-C743-49A5-9550-397F1DA7F46B}" dt="2024-06-29T07:27:31.657" v="1252" actId="26606"/>
          <ac:spMkLst>
            <pc:docMk/>
            <pc:sldMk cId="1551059876" sldId="266"/>
            <ac:spMk id="565" creationId="{F52A8B51-0A89-497B-B882-6658E029A3F9}"/>
          </ac:spMkLst>
        </pc:spChg>
        <pc:spChg chg="del">
          <ac:chgData name="Line Marleine Meto‘o" userId="09d4810ef95d2ded" providerId="LiveId" clId="{4D9A763A-C743-49A5-9550-397F1DA7F46B}" dt="2024-06-29T07:27:31.657" v="1252" actId="26606"/>
          <ac:spMkLst>
            <pc:docMk/>
            <pc:sldMk cId="1551059876" sldId="266"/>
            <ac:spMk id="568" creationId="{EB1CEFBF-6F09-4052-862B-E219DA15757E}"/>
          </ac:spMkLst>
        </pc:spChg>
        <pc:spChg chg="del">
          <ac:chgData name="Line Marleine Meto‘o" userId="09d4810ef95d2ded" providerId="LiveId" clId="{4D9A763A-C743-49A5-9550-397F1DA7F46B}" dt="2024-06-29T07:27:31.657" v="1252" actId="26606"/>
          <ac:spMkLst>
            <pc:docMk/>
            <pc:sldMk cId="1551059876" sldId="266"/>
            <ac:spMk id="569" creationId="{BCB5D417-2A71-445D-B4C7-9E814D633D33}"/>
          </ac:spMkLst>
        </pc:spChg>
        <pc:spChg chg="add">
          <ac:chgData name="Line Marleine Meto‘o" userId="09d4810ef95d2ded" providerId="LiveId" clId="{4D9A763A-C743-49A5-9550-397F1DA7F46B}" dt="2024-06-29T07:27:31.657" v="1252" actId="26606"/>
          <ac:spMkLst>
            <pc:docMk/>
            <pc:sldMk cId="1551059876" sldId="266"/>
            <ac:spMk id="574" creationId="{A169D286-F4D7-4C8B-A6BD-D05384C7F1D8}"/>
          </ac:spMkLst>
        </pc:spChg>
        <pc:spChg chg="add">
          <ac:chgData name="Line Marleine Meto‘o" userId="09d4810ef95d2ded" providerId="LiveId" clId="{4D9A763A-C743-49A5-9550-397F1DA7F46B}" dt="2024-06-29T07:27:31.657" v="1252" actId="26606"/>
          <ac:spMkLst>
            <pc:docMk/>
            <pc:sldMk cId="1551059876" sldId="266"/>
            <ac:spMk id="577" creationId="{D4ED8EC3-4D57-4620-93CE-4E6661F09A3E}"/>
          </ac:spMkLst>
        </pc:spChg>
        <pc:spChg chg="add">
          <ac:chgData name="Line Marleine Meto‘o" userId="09d4810ef95d2ded" providerId="LiveId" clId="{4D9A763A-C743-49A5-9550-397F1DA7F46B}" dt="2024-06-29T07:27:31.657" v="1252" actId="26606"/>
          <ac:spMkLst>
            <pc:docMk/>
            <pc:sldMk cId="1551059876" sldId="266"/>
            <ac:spMk id="579" creationId="{83BCB34A-2F40-4F41-8488-A134C1C155B7}"/>
          </ac:spMkLst>
        </pc:spChg>
        <pc:spChg chg="add">
          <ac:chgData name="Line Marleine Meto‘o" userId="09d4810ef95d2ded" providerId="LiveId" clId="{4D9A763A-C743-49A5-9550-397F1DA7F46B}" dt="2024-06-29T07:27:31.657" v="1252" actId="26606"/>
          <ac:spMkLst>
            <pc:docMk/>
            <pc:sldMk cId="1551059876" sldId="266"/>
            <ac:spMk id="581" creationId="{F78382DC-4207-465E-B379-1E16448AA222}"/>
          </ac:spMkLst>
        </pc:spChg>
        <pc:picChg chg="mod">
          <ac:chgData name="Line Marleine Meto‘o" userId="09d4810ef95d2ded" providerId="LiveId" clId="{4D9A763A-C743-49A5-9550-397F1DA7F46B}" dt="2024-06-29T07:27:31.657" v="1252" actId="26606"/>
          <ac:picMkLst>
            <pc:docMk/>
            <pc:sldMk cId="1551059876" sldId="266"/>
            <ac:picMk id="46" creationId="{9328E9AA-EA1F-EF8F-0BC8-573F500CB8F1}"/>
          </ac:picMkLst>
        </pc:picChg>
        <pc:picChg chg="del">
          <ac:chgData name="Line Marleine Meto‘o" userId="09d4810ef95d2ded" providerId="LiveId" clId="{4D9A763A-C743-49A5-9550-397F1DA7F46B}" dt="2024-06-29T07:27:25.983" v="1251" actId="478"/>
          <ac:picMkLst>
            <pc:docMk/>
            <pc:sldMk cId="1551059876" sldId="266"/>
            <ac:picMk id="69" creationId="{97321503-F9A9-6D6C-D9DE-E0D6326897BF}"/>
          </ac:picMkLst>
        </pc:picChg>
        <pc:picChg chg="mod">
          <ac:chgData name="Line Marleine Meto‘o" userId="09d4810ef95d2ded" providerId="LiveId" clId="{4D9A763A-C743-49A5-9550-397F1DA7F46B}" dt="2024-06-29T07:27:31.657" v="1252" actId="26606"/>
          <ac:picMkLst>
            <pc:docMk/>
            <pc:sldMk cId="1551059876" sldId="266"/>
            <ac:picMk id="106" creationId="{2B8D2213-3BD5-C439-F7E6-773F4A53B3CE}"/>
          </ac:picMkLst>
        </pc:picChg>
      </pc:sldChg>
      <pc:sldChg chg="addSp delSp modSp add del mod ord">
        <pc:chgData name="Line Marleine Meto‘o" userId="09d4810ef95d2ded" providerId="LiveId" clId="{4D9A763A-C743-49A5-9550-397F1DA7F46B}" dt="2024-06-29T07:26:33.071" v="1247" actId="47"/>
        <pc:sldMkLst>
          <pc:docMk/>
          <pc:sldMk cId="1890863119" sldId="266"/>
        </pc:sldMkLst>
        <pc:spChg chg="mod">
          <ac:chgData name="Line Marleine Meto‘o" userId="09d4810ef95d2ded" providerId="LiveId" clId="{4D9A763A-C743-49A5-9550-397F1DA7F46B}" dt="2024-06-29T07:26:02.925" v="1244" actId="26606"/>
          <ac:spMkLst>
            <pc:docMk/>
            <pc:sldMk cId="1890863119" sldId="266"/>
            <ac:spMk id="2" creationId="{41CE0B09-A845-A997-F058-C542CC035423}"/>
          </ac:spMkLst>
        </pc:spChg>
        <pc:spChg chg="add del">
          <ac:chgData name="Line Marleine Meto‘o" userId="09d4810ef95d2ded" providerId="LiveId" clId="{4D9A763A-C743-49A5-9550-397F1DA7F46B}" dt="2024-06-29T07:26:02.925" v="1244" actId="26606"/>
          <ac:spMkLst>
            <pc:docMk/>
            <pc:sldMk cId="1890863119" sldId="266"/>
            <ac:spMk id="10" creationId="{DD453324-C6A3-43E4-B553-D28495028D01}"/>
          </ac:spMkLst>
        </pc:spChg>
        <pc:spChg chg="add del">
          <ac:chgData name="Line Marleine Meto‘o" userId="09d4810ef95d2ded" providerId="LiveId" clId="{4D9A763A-C743-49A5-9550-397F1DA7F46B}" dt="2024-06-29T07:26:02.925" v="1244" actId="26606"/>
          <ac:spMkLst>
            <pc:docMk/>
            <pc:sldMk cId="1890863119" sldId="266"/>
            <ac:spMk id="12" creationId="{E2635EE6-D269-46B5-8431-4D0F084D44A9}"/>
          </ac:spMkLst>
        </pc:spChg>
        <pc:spChg chg="add del">
          <ac:chgData name="Line Marleine Meto‘o" userId="09d4810ef95d2ded" providerId="LiveId" clId="{4D9A763A-C743-49A5-9550-397F1DA7F46B}" dt="2024-06-29T07:26:02.925" v="1244" actId="26606"/>
          <ac:spMkLst>
            <pc:docMk/>
            <pc:sldMk cId="1890863119" sldId="266"/>
            <ac:spMk id="14" creationId="{18E928D9-3091-4385-B979-265D55AD02CE}"/>
          </ac:spMkLst>
        </pc:spChg>
        <pc:spChg chg="add del">
          <ac:chgData name="Line Marleine Meto‘o" userId="09d4810ef95d2ded" providerId="LiveId" clId="{4D9A763A-C743-49A5-9550-397F1DA7F46B}" dt="2024-06-29T07:26:02.925" v="1244" actId="26606"/>
          <ac:spMkLst>
            <pc:docMk/>
            <pc:sldMk cId="1890863119" sldId="266"/>
            <ac:spMk id="16" creationId="{7D602432-D774-4CF5-94E8-7D52D01059D2}"/>
          </ac:spMkLst>
        </pc:spChg>
        <pc:spChg chg="add del">
          <ac:chgData name="Line Marleine Meto‘o" userId="09d4810ef95d2ded" providerId="LiveId" clId="{4D9A763A-C743-49A5-9550-397F1DA7F46B}" dt="2024-06-29T07:25:28.192" v="1230" actId="26606"/>
          <ac:spMkLst>
            <pc:docMk/>
            <pc:sldMk cId="1890863119" sldId="266"/>
            <ac:spMk id="20" creationId="{1FE67CC2-4D5C-E92D-9BC1-82E3DEF7CE99}"/>
          </ac:spMkLst>
        </pc:spChg>
        <pc:spChg chg="add del">
          <ac:chgData name="Line Marleine Meto‘o" userId="09d4810ef95d2ded" providerId="LiveId" clId="{4D9A763A-C743-49A5-9550-397F1DA7F46B}" dt="2024-06-29T07:25:34.477" v="1234" actId="26606"/>
          <ac:spMkLst>
            <pc:docMk/>
            <pc:sldMk cId="1890863119" sldId="266"/>
            <ac:spMk id="21" creationId="{164F1BC8-800F-4040-BB8C-7D2E38AEE780}"/>
          </ac:spMkLst>
        </pc:spChg>
        <pc:spChg chg="add del">
          <ac:chgData name="Line Marleine Meto‘o" userId="09d4810ef95d2ded" providerId="LiveId" clId="{4D9A763A-C743-49A5-9550-397F1DA7F46B}" dt="2024-06-29T07:25:28.192" v="1230" actId="26606"/>
          <ac:spMkLst>
            <pc:docMk/>
            <pc:sldMk cId="1890863119" sldId="266"/>
            <ac:spMk id="23" creationId="{654982E2-E5D3-4959-B20C-63A421F6DBD4}"/>
          </ac:spMkLst>
        </pc:spChg>
        <pc:spChg chg="add del">
          <ac:chgData name="Line Marleine Meto‘o" userId="09d4810ef95d2ded" providerId="LiveId" clId="{4D9A763A-C743-49A5-9550-397F1DA7F46B}" dt="2024-06-29T07:25:45.788" v="1240" actId="26606"/>
          <ac:spMkLst>
            <pc:docMk/>
            <pc:sldMk cId="1890863119" sldId="266"/>
            <ac:spMk id="29" creationId="{DC701763-729E-462F-A5A8-E0DEFEB1E2E4}"/>
          </ac:spMkLst>
        </pc:spChg>
        <pc:spChg chg="add del">
          <ac:chgData name="Line Marleine Meto‘o" userId="09d4810ef95d2ded" providerId="LiveId" clId="{4D9A763A-C743-49A5-9550-397F1DA7F46B}" dt="2024-06-29T07:25:31.571" v="1232" actId="26606"/>
          <ac:spMkLst>
            <pc:docMk/>
            <pc:sldMk cId="1890863119" sldId="266"/>
            <ac:spMk id="39" creationId="{327D73B4-9F5C-4A64-A179-51B9500CB8B5}"/>
          </ac:spMkLst>
        </pc:spChg>
        <pc:spChg chg="add del">
          <ac:chgData name="Line Marleine Meto‘o" userId="09d4810ef95d2ded" providerId="LiveId" clId="{4D9A763A-C743-49A5-9550-397F1DA7F46B}" dt="2024-06-29T07:25:31.571" v="1232" actId="26606"/>
          <ac:spMkLst>
            <pc:docMk/>
            <pc:sldMk cId="1890863119" sldId="266"/>
            <ac:spMk id="40" creationId="{334C07CC-2FF9-9AA9-964B-23835E095E1A}"/>
          </ac:spMkLst>
        </pc:spChg>
        <pc:spChg chg="add del">
          <ac:chgData name="Line Marleine Meto‘o" userId="09d4810ef95d2ded" providerId="LiveId" clId="{4D9A763A-C743-49A5-9550-397F1DA7F46B}" dt="2024-06-29T07:25:31.571" v="1232" actId="26606"/>
          <ac:spMkLst>
            <pc:docMk/>
            <pc:sldMk cId="1890863119" sldId="266"/>
            <ac:spMk id="41" creationId="{D0F14822-B1F1-4730-A131-C3416A790B0D}"/>
          </ac:spMkLst>
        </pc:spChg>
        <pc:spChg chg="add del">
          <ac:chgData name="Line Marleine Meto‘o" userId="09d4810ef95d2ded" providerId="LiveId" clId="{4D9A763A-C743-49A5-9550-397F1DA7F46B}" dt="2024-06-29T07:25:31.571" v="1232" actId="26606"/>
          <ac:spMkLst>
            <pc:docMk/>
            <pc:sldMk cId="1890863119" sldId="266"/>
            <ac:spMk id="42" creationId="{063F1D6B-3845-4F68-9803-39000080ECE7}"/>
          </ac:spMkLst>
        </pc:spChg>
        <pc:spChg chg="add del">
          <ac:chgData name="Line Marleine Meto‘o" userId="09d4810ef95d2ded" providerId="LiveId" clId="{4D9A763A-C743-49A5-9550-397F1DA7F46B}" dt="2024-06-29T07:25:34.477" v="1234" actId="26606"/>
          <ac:spMkLst>
            <pc:docMk/>
            <pc:sldMk cId="1890863119" sldId="266"/>
            <ac:spMk id="48" creationId="{158B3569-73B2-4D05-8E95-886A6EE17F1F}"/>
          </ac:spMkLst>
        </pc:spChg>
        <pc:spChg chg="add del">
          <ac:chgData name="Line Marleine Meto‘o" userId="09d4810ef95d2ded" providerId="LiveId" clId="{4D9A763A-C743-49A5-9550-397F1DA7F46B}" dt="2024-06-29T07:25:40.702" v="1236" actId="26606"/>
          <ac:spMkLst>
            <pc:docMk/>
            <pc:sldMk cId="1890863119" sldId="266"/>
            <ac:spMk id="51" creationId="{861AF017-741B-4CC0-B7C2-C9B94E5B81FF}"/>
          </ac:spMkLst>
        </pc:spChg>
        <pc:spChg chg="add del">
          <ac:chgData name="Line Marleine Meto‘o" userId="09d4810ef95d2ded" providerId="LiveId" clId="{4D9A763A-C743-49A5-9550-397F1DA7F46B}" dt="2024-06-29T07:25:40.702" v="1236" actId="26606"/>
          <ac:spMkLst>
            <pc:docMk/>
            <pc:sldMk cId="1890863119" sldId="266"/>
            <ac:spMk id="54" creationId="{5FC9E5C3-B8DC-4532-8C1F-4D5331C64C08}"/>
          </ac:spMkLst>
        </pc:spChg>
        <pc:spChg chg="add del">
          <ac:chgData name="Line Marleine Meto‘o" userId="09d4810ef95d2ded" providerId="LiveId" clId="{4D9A763A-C743-49A5-9550-397F1DA7F46B}" dt="2024-06-29T07:25:40.702" v="1236" actId="26606"/>
          <ac:spMkLst>
            <pc:docMk/>
            <pc:sldMk cId="1890863119" sldId="266"/>
            <ac:spMk id="55" creationId="{38D99454-D07E-4706-DABE-8894DC41DBA5}"/>
          </ac:spMkLst>
        </pc:spChg>
        <pc:spChg chg="add del">
          <ac:chgData name="Line Marleine Meto‘o" userId="09d4810ef95d2ded" providerId="LiveId" clId="{4D9A763A-C743-49A5-9550-397F1DA7F46B}" dt="2024-06-29T07:25:43.352" v="1238" actId="26606"/>
          <ac:spMkLst>
            <pc:docMk/>
            <pc:sldMk cId="1890863119" sldId="266"/>
            <ac:spMk id="57" creationId="{53E60C6D-4E85-4E14-BCDF-BF15C241F7CA}"/>
          </ac:spMkLst>
        </pc:spChg>
        <pc:spChg chg="add del">
          <ac:chgData name="Line Marleine Meto‘o" userId="09d4810ef95d2ded" providerId="LiveId" clId="{4D9A763A-C743-49A5-9550-397F1DA7F46B}" dt="2024-06-29T07:25:43.352" v="1238" actId="26606"/>
          <ac:spMkLst>
            <pc:docMk/>
            <pc:sldMk cId="1890863119" sldId="266"/>
            <ac:spMk id="58" creationId="{7D42D292-4C48-479B-9E59-E29CD9871C0C}"/>
          </ac:spMkLst>
        </pc:spChg>
        <pc:spChg chg="add del">
          <ac:chgData name="Line Marleine Meto‘o" userId="09d4810ef95d2ded" providerId="LiveId" clId="{4D9A763A-C743-49A5-9550-397F1DA7F46B}" dt="2024-06-29T07:25:43.352" v="1238" actId="26606"/>
          <ac:spMkLst>
            <pc:docMk/>
            <pc:sldMk cId="1890863119" sldId="266"/>
            <ac:spMk id="59" creationId="{28F82140-EF8B-67FB-38A7-1400EF2BF3A2}"/>
          </ac:spMkLst>
        </pc:spChg>
        <pc:spChg chg="add del">
          <ac:chgData name="Line Marleine Meto‘o" userId="09d4810ef95d2ded" providerId="LiveId" clId="{4D9A763A-C743-49A5-9550-397F1DA7F46B}" dt="2024-06-29T07:25:43.352" v="1238" actId="26606"/>
          <ac:spMkLst>
            <pc:docMk/>
            <pc:sldMk cId="1890863119" sldId="266"/>
            <ac:spMk id="60" creationId="{533DF362-939D-4EEE-8DC4-6B54607E5611}"/>
          </ac:spMkLst>
        </pc:spChg>
        <pc:spChg chg="add del">
          <ac:chgData name="Line Marleine Meto‘o" userId="09d4810ef95d2ded" providerId="LiveId" clId="{4D9A763A-C743-49A5-9550-397F1DA7F46B}" dt="2024-06-29T07:25:45.788" v="1240" actId="26606"/>
          <ac:spMkLst>
            <pc:docMk/>
            <pc:sldMk cId="1890863119" sldId="266"/>
            <ac:spMk id="62" creationId="{2151139A-886F-4B97-8815-729AD3831BBD}"/>
          </ac:spMkLst>
        </pc:spChg>
        <pc:spChg chg="add del">
          <ac:chgData name="Line Marleine Meto‘o" userId="09d4810ef95d2ded" providerId="LiveId" clId="{4D9A763A-C743-49A5-9550-397F1DA7F46B}" dt="2024-06-29T07:25:45.788" v="1240" actId="26606"/>
          <ac:spMkLst>
            <pc:docMk/>
            <pc:sldMk cId="1890863119" sldId="266"/>
            <ac:spMk id="63" creationId="{AB5E08C4-8CDD-4623-A5B8-E998C6DEE3B7}"/>
          </ac:spMkLst>
        </pc:spChg>
        <pc:spChg chg="add del">
          <ac:chgData name="Line Marleine Meto‘o" userId="09d4810ef95d2ded" providerId="LiveId" clId="{4D9A763A-C743-49A5-9550-397F1DA7F46B}" dt="2024-06-29T07:25:45.788" v="1240" actId="26606"/>
          <ac:spMkLst>
            <pc:docMk/>
            <pc:sldMk cId="1890863119" sldId="266"/>
            <ac:spMk id="64" creationId="{15F33878-D502-4FFA-8ACE-F2AECDB2A23F}"/>
          </ac:spMkLst>
        </pc:spChg>
        <pc:spChg chg="add del">
          <ac:chgData name="Line Marleine Meto‘o" userId="09d4810ef95d2ded" providerId="LiveId" clId="{4D9A763A-C743-49A5-9550-397F1DA7F46B}" dt="2024-06-29T07:25:45.788" v="1240" actId="26606"/>
          <ac:spMkLst>
            <pc:docMk/>
            <pc:sldMk cId="1890863119" sldId="266"/>
            <ac:spMk id="65" creationId="{D3539FEE-81D3-4406-802E-60B20B16F4F6}"/>
          </ac:spMkLst>
        </pc:spChg>
        <pc:spChg chg="add del">
          <ac:chgData name="Line Marleine Meto‘o" userId="09d4810ef95d2ded" providerId="LiveId" clId="{4D9A763A-C743-49A5-9550-397F1DA7F46B}" dt="2024-06-29T07:25:50.136" v="1242" actId="26606"/>
          <ac:spMkLst>
            <pc:docMk/>
            <pc:sldMk cId="1890863119" sldId="266"/>
            <ac:spMk id="67" creationId="{CEF6118E-44FB-4509-B4D9-129052E4C6EE}"/>
          </ac:spMkLst>
        </pc:spChg>
        <pc:spChg chg="add del">
          <ac:chgData name="Line Marleine Meto‘o" userId="09d4810ef95d2ded" providerId="LiveId" clId="{4D9A763A-C743-49A5-9550-397F1DA7F46B}" dt="2024-06-29T07:25:50.136" v="1242" actId="26606"/>
          <ac:spMkLst>
            <pc:docMk/>
            <pc:sldMk cId="1890863119" sldId="266"/>
            <ac:spMk id="68" creationId="{E1E962CB-89EA-6335-18AE-E989B93DD8AC}"/>
          </ac:spMkLst>
        </pc:spChg>
        <pc:spChg chg="add del">
          <ac:chgData name="Line Marleine Meto‘o" userId="09d4810ef95d2ded" providerId="LiveId" clId="{4D9A763A-C743-49A5-9550-397F1DA7F46B}" dt="2024-06-29T07:26:02.925" v="1244" actId="26606"/>
          <ac:spMkLst>
            <pc:docMk/>
            <pc:sldMk cId="1890863119" sldId="266"/>
            <ac:spMk id="70" creationId="{21516CB1-E8C8-4751-B6A6-46B2D1E72A61}"/>
          </ac:spMkLst>
        </pc:spChg>
        <pc:spChg chg="add del">
          <ac:chgData name="Line Marleine Meto‘o" userId="09d4810ef95d2ded" providerId="LiveId" clId="{4D9A763A-C743-49A5-9550-397F1DA7F46B}" dt="2024-06-29T07:26:02.925" v="1244" actId="26606"/>
          <ac:spMkLst>
            <pc:docMk/>
            <pc:sldMk cId="1890863119" sldId="266"/>
            <ac:spMk id="71" creationId="{90C0C0D1-E79A-41FF-8322-256F6DD1499B}"/>
          </ac:spMkLst>
        </pc:spChg>
        <pc:spChg chg="add del">
          <ac:chgData name="Line Marleine Meto‘o" userId="09d4810ef95d2ded" providerId="LiveId" clId="{4D9A763A-C743-49A5-9550-397F1DA7F46B}" dt="2024-06-29T07:26:02.925" v="1244" actId="26606"/>
          <ac:spMkLst>
            <pc:docMk/>
            <pc:sldMk cId="1890863119" sldId="266"/>
            <ac:spMk id="72" creationId="{395FA420-5595-49D1-9D5F-79EC43B55574}"/>
          </ac:spMkLst>
        </pc:spChg>
        <pc:spChg chg="add del">
          <ac:chgData name="Line Marleine Meto‘o" userId="09d4810ef95d2ded" providerId="LiveId" clId="{4D9A763A-C743-49A5-9550-397F1DA7F46B}" dt="2024-06-29T07:26:02.925" v="1244" actId="26606"/>
          <ac:spMkLst>
            <pc:docMk/>
            <pc:sldMk cId="1890863119" sldId="266"/>
            <ac:spMk id="73" creationId="{6401E5CE-045B-C58A-882B-A5987EB81BF4}"/>
          </ac:spMkLst>
        </pc:spChg>
        <pc:grpChg chg="add del">
          <ac:chgData name="Line Marleine Meto‘o" userId="09d4810ef95d2ded" providerId="LiveId" clId="{4D9A763A-C743-49A5-9550-397F1DA7F46B}" dt="2024-06-29T07:25:28.192" v="1230" actId="26606"/>
          <ac:grpSpMkLst>
            <pc:docMk/>
            <pc:sldMk cId="1890863119" sldId="266"/>
            <ac:grpSpMk id="25" creationId="{2771FEA5-1BB0-4DEA-9432-D1A5CA9E5347}"/>
          </ac:grpSpMkLst>
        </pc:grpChg>
        <pc:grpChg chg="add del">
          <ac:chgData name="Line Marleine Meto‘o" userId="09d4810ef95d2ded" providerId="LiveId" clId="{4D9A763A-C743-49A5-9550-397F1DA7F46B}" dt="2024-06-29T07:25:34.477" v="1234" actId="26606"/>
          <ac:grpSpMkLst>
            <pc:docMk/>
            <pc:sldMk cId="1890863119" sldId="266"/>
            <ac:grpSpMk id="27" creationId="{97AFA794-AF2F-45AA-AD9A-03B9214E7DB5}"/>
          </ac:grpSpMkLst>
        </pc:grpChg>
        <pc:grpChg chg="add del">
          <ac:chgData name="Line Marleine Meto‘o" userId="09d4810ef95d2ded" providerId="LiveId" clId="{4D9A763A-C743-49A5-9550-397F1DA7F46B}" dt="2024-06-29T07:25:28.192" v="1230" actId="26606"/>
          <ac:grpSpMkLst>
            <pc:docMk/>
            <pc:sldMk cId="1890863119" sldId="266"/>
            <ac:grpSpMk id="31" creationId="{36352218-10DD-425E-846C-2766AF166A7F}"/>
          </ac:grpSpMkLst>
        </pc:grpChg>
        <pc:grpChg chg="add del">
          <ac:chgData name="Line Marleine Meto‘o" userId="09d4810ef95d2ded" providerId="LiveId" clId="{4D9A763A-C743-49A5-9550-397F1DA7F46B}" dt="2024-06-29T07:25:31.571" v="1232" actId="26606"/>
          <ac:grpSpMkLst>
            <pc:docMk/>
            <pc:sldMk cId="1890863119" sldId="266"/>
            <ac:grpSpMk id="43" creationId="{C6C6FA52-B664-419A-A212-125E50579D98}"/>
          </ac:grpSpMkLst>
        </pc:grpChg>
        <pc:grpChg chg="add del">
          <ac:chgData name="Line Marleine Meto‘o" userId="09d4810ef95d2ded" providerId="LiveId" clId="{4D9A763A-C743-49A5-9550-397F1DA7F46B}" dt="2024-06-29T07:25:40.702" v="1236" actId="26606"/>
          <ac:grpSpMkLst>
            <pc:docMk/>
            <pc:sldMk cId="1890863119" sldId="266"/>
            <ac:grpSpMk id="52" creationId="{D2A542E6-1924-4FE2-89D1-3CB19468C1F6}"/>
          </ac:grpSpMkLst>
        </pc:grpChg>
        <pc:picChg chg="mod">
          <ac:chgData name="Line Marleine Meto‘o" userId="09d4810ef95d2ded" providerId="LiveId" clId="{4D9A763A-C743-49A5-9550-397F1DA7F46B}" dt="2024-06-29T07:26:02.925" v="1244" actId="26606"/>
          <ac:picMkLst>
            <pc:docMk/>
            <pc:sldMk cId="1890863119" sldId="266"/>
            <ac:picMk id="4" creationId="{966FBEE9-9DDD-4E90-9B39-1DBC7853A6E2}"/>
          </ac:picMkLst>
        </pc:picChg>
        <pc:picChg chg="mod ord">
          <ac:chgData name="Line Marleine Meto‘o" userId="09d4810ef95d2ded" providerId="LiveId" clId="{4D9A763A-C743-49A5-9550-397F1DA7F46B}" dt="2024-06-29T07:26:18.015" v="1246" actId="14100"/>
          <ac:picMkLst>
            <pc:docMk/>
            <pc:sldMk cId="1890863119" sldId="266"/>
            <ac:picMk id="5" creationId="{0979A993-4AFE-14EE-3384-B073DD0AE78B}"/>
          </ac:picMkLst>
        </pc:picChg>
        <pc:cxnChg chg="add del">
          <ac:chgData name="Line Marleine Meto‘o" userId="09d4810ef95d2ded" providerId="LiveId" clId="{4D9A763A-C743-49A5-9550-397F1DA7F46B}" dt="2024-06-29T07:25:31.571" v="1232" actId="26606"/>
          <ac:cxnSpMkLst>
            <pc:docMk/>
            <pc:sldMk cId="1890863119" sldId="266"/>
            <ac:cxnSpMk id="46" creationId="{C49DA8F6-BCC1-4447-B54C-57856834B94B}"/>
          </ac:cxnSpMkLst>
        </pc:cxnChg>
        <pc:cxnChg chg="add del">
          <ac:chgData name="Line Marleine Meto‘o" userId="09d4810ef95d2ded" providerId="LiveId" clId="{4D9A763A-C743-49A5-9550-397F1DA7F46B}" dt="2024-06-29T07:25:34.477" v="1234" actId="26606"/>
          <ac:cxnSpMkLst>
            <pc:docMk/>
            <pc:sldMk cId="1890863119" sldId="266"/>
            <ac:cxnSpMk id="49" creationId="{56020367-4FD5-4596-8E10-C5F095CD8DBF}"/>
          </ac:cxnSpMkLst>
        </pc:cxnChg>
      </pc:sldChg>
      <pc:sldChg chg="addSp delSp modSp add mod ord addAnim delAnim">
        <pc:chgData name="Line Marleine Meto‘o" userId="09d4810ef95d2ded" providerId="LiveId" clId="{4D9A763A-C743-49A5-9550-397F1DA7F46B}" dt="2024-06-29T07:36:44.875" v="1348" actId="1076"/>
        <pc:sldMkLst>
          <pc:docMk/>
          <pc:sldMk cId="2519123145" sldId="266"/>
        </pc:sldMkLst>
        <pc:spChg chg="mod ord">
          <ac:chgData name="Line Marleine Meto‘o" userId="09d4810ef95d2ded" providerId="LiveId" clId="{4D9A763A-C743-49A5-9550-397F1DA7F46B}" dt="2024-06-29T07:36:39.974" v="1347" actId="1076"/>
          <ac:spMkLst>
            <pc:docMk/>
            <pc:sldMk cId="2519123145" sldId="266"/>
            <ac:spMk id="2" creationId="{41CE0B09-A845-A997-F058-C542CC035423}"/>
          </ac:spMkLst>
        </pc:spChg>
        <pc:spChg chg="add del">
          <ac:chgData name="Line Marleine Meto‘o" userId="09d4810ef95d2ded" providerId="LiveId" clId="{4D9A763A-C743-49A5-9550-397F1DA7F46B}" dt="2024-06-29T07:33:23.641" v="1301" actId="26606"/>
          <ac:spMkLst>
            <pc:docMk/>
            <pc:sldMk cId="2519123145" sldId="266"/>
            <ac:spMk id="83" creationId="{02AD46D6-02D6-45B3-921C-F4033826EFA7}"/>
          </ac:spMkLst>
        </pc:spChg>
        <pc:spChg chg="add del">
          <ac:chgData name="Line Marleine Meto‘o" userId="09d4810ef95d2ded" providerId="LiveId" clId="{4D9A763A-C743-49A5-9550-397F1DA7F46B}" dt="2024-06-29T07:33:23.641" v="1301" actId="26606"/>
          <ac:spMkLst>
            <pc:docMk/>
            <pc:sldMk cId="2519123145" sldId="266"/>
            <ac:spMk id="84" creationId="{3F138222-D274-4866-96E7-C3B1D6DA8CEE}"/>
          </ac:spMkLst>
        </pc:spChg>
        <pc:spChg chg="add del">
          <ac:chgData name="Line Marleine Meto‘o" userId="09d4810ef95d2ded" providerId="LiveId" clId="{4D9A763A-C743-49A5-9550-397F1DA7F46B}" dt="2024-06-29T07:33:23.641" v="1301" actId="26606"/>
          <ac:spMkLst>
            <pc:docMk/>
            <pc:sldMk cId="2519123145" sldId="266"/>
            <ac:spMk id="85" creationId="{5888E255-D20B-4F26-B9DA-3DF036797008}"/>
          </ac:spMkLst>
        </pc:spChg>
        <pc:spChg chg="add del">
          <ac:chgData name="Line Marleine Meto‘o" userId="09d4810ef95d2ded" providerId="LiveId" clId="{4D9A763A-C743-49A5-9550-397F1DA7F46B}" dt="2024-06-29T07:31:03.416" v="1286" actId="26606"/>
          <ac:spMkLst>
            <pc:docMk/>
            <pc:sldMk cId="2519123145" sldId="266"/>
            <ac:spMk id="87" creationId="{2151139A-886F-4B97-8815-729AD3831BBD}"/>
          </ac:spMkLst>
        </pc:spChg>
        <pc:spChg chg="add del">
          <ac:chgData name="Line Marleine Meto‘o" userId="09d4810ef95d2ded" providerId="LiveId" clId="{4D9A763A-C743-49A5-9550-397F1DA7F46B}" dt="2024-06-29T07:31:03.416" v="1286" actId="26606"/>
          <ac:spMkLst>
            <pc:docMk/>
            <pc:sldMk cId="2519123145" sldId="266"/>
            <ac:spMk id="88" creationId="{5428AC11-BFDF-42EF-80FF-717BBF909067}"/>
          </ac:spMkLst>
        </pc:spChg>
        <pc:spChg chg="add del">
          <ac:chgData name="Line Marleine Meto‘o" userId="09d4810ef95d2ded" providerId="LiveId" clId="{4D9A763A-C743-49A5-9550-397F1DA7F46B}" dt="2024-06-29T07:31:03.416" v="1286" actId="26606"/>
          <ac:spMkLst>
            <pc:docMk/>
            <pc:sldMk cId="2519123145" sldId="266"/>
            <ac:spMk id="89" creationId="{2CC56AF6-38E4-490B-8E2B-1A1037B4EDD4}"/>
          </ac:spMkLst>
        </pc:spChg>
        <pc:spChg chg="add del">
          <ac:chgData name="Line Marleine Meto‘o" userId="09d4810ef95d2ded" providerId="LiveId" clId="{4D9A763A-C743-49A5-9550-397F1DA7F46B}" dt="2024-06-29T07:29:54.543" v="1283" actId="26606"/>
          <ac:spMkLst>
            <pc:docMk/>
            <pc:sldMk cId="2519123145" sldId="266"/>
            <ac:spMk id="90" creationId="{2151139A-886F-4B97-8815-729AD3831BBD}"/>
          </ac:spMkLst>
        </pc:spChg>
        <pc:spChg chg="add del">
          <ac:chgData name="Line Marleine Meto‘o" userId="09d4810ef95d2ded" providerId="LiveId" clId="{4D9A763A-C743-49A5-9550-397F1DA7F46B}" dt="2024-06-29T07:31:03.416" v="1286" actId="26606"/>
          <ac:spMkLst>
            <pc:docMk/>
            <pc:sldMk cId="2519123145" sldId="266"/>
            <ac:spMk id="91" creationId="{32FD26B0-16CE-4AD4-9CE4-A63EBF330831}"/>
          </ac:spMkLst>
        </pc:spChg>
        <pc:spChg chg="add del">
          <ac:chgData name="Line Marleine Meto‘o" userId="09d4810ef95d2ded" providerId="LiveId" clId="{4D9A763A-C743-49A5-9550-397F1DA7F46B}" dt="2024-06-29T07:29:54.543" v="1283" actId="26606"/>
          <ac:spMkLst>
            <pc:docMk/>
            <pc:sldMk cId="2519123145" sldId="266"/>
            <ac:spMk id="92" creationId="{5428AC11-BFDF-42EF-80FF-717BBF909067}"/>
          </ac:spMkLst>
        </pc:spChg>
        <pc:spChg chg="add del">
          <ac:chgData name="Line Marleine Meto‘o" userId="09d4810ef95d2ded" providerId="LiveId" clId="{4D9A763A-C743-49A5-9550-397F1DA7F46B}" dt="2024-06-29T07:31:32.363" v="1293" actId="26606"/>
          <ac:spMkLst>
            <pc:docMk/>
            <pc:sldMk cId="2519123145" sldId="266"/>
            <ac:spMk id="93" creationId="{2151139A-886F-4B97-8815-729AD3831BBD}"/>
          </ac:spMkLst>
        </pc:spChg>
        <pc:spChg chg="add del">
          <ac:chgData name="Line Marleine Meto‘o" userId="09d4810ef95d2ded" providerId="LiveId" clId="{4D9A763A-C743-49A5-9550-397F1DA7F46B}" dt="2024-06-29T07:29:54.543" v="1283" actId="26606"/>
          <ac:spMkLst>
            <pc:docMk/>
            <pc:sldMk cId="2519123145" sldId="266"/>
            <ac:spMk id="94" creationId="{2CC56AF6-38E4-490B-8E2B-1A1037B4EDD4}"/>
          </ac:spMkLst>
        </pc:spChg>
        <pc:spChg chg="add del">
          <ac:chgData name="Line Marleine Meto‘o" userId="09d4810ef95d2ded" providerId="LiveId" clId="{4D9A763A-C743-49A5-9550-397F1DA7F46B}" dt="2024-06-29T07:31:32.363" v="1293" actId="26606"/>
          <ac:spMkLst>
            <pc:docMk/>
            <pc:sldMk cId="2519123145" sldId="266"/>
            <ac:spMk id="95" creationId="{5428AC11-BFDF-42EF-80FF-717BBF909067}"/>
          </ac:spMkLst>
        </pc:spChg>
        <pc:spChg chg="add del">
          <ac:chgData name="Line Marleine Meto‘o" userId="09d4810ef95d2ded" providerId="LiveId" clId="{4D9A763A-C743-49A5-9550-397F1DA7F46B}" dt="2024-06-29T07:29:54.543" v="1283" actId="26606"/>
          <ac:spMkLst>
            <pc:docMk/>
            <pc:sldMk cId="2519123145" sldId="266"/>
            <ac:spMk id="96" creationId="{2339A6F5-AD6A-4D80-8AD9-6290D13AC49F}"/>
          </ac:spMkLst>
        </pc:spChg>
        <pc:spChg chg="add del">
          <ac:chgData name="Line Marleine Meto‘o" userId="09d4810ef95d2ded" providerId="LiveId" clId="{4D9A763A-C743-49A5-9550-397F1DA7F46B}" dt="2024-06-29T07:31:32.363" v="1293" actId="26606"/>
          <ac:spMkLst>
            <pc:docMk/>
            <pc:sldMk cId="2519123145" sldId="266"/>
            <ac:spMk id="97" creationId="{2CC56AF6-38E4-490B-8E2B-1A1037B4EDD4}"/>
          </ac:spMkLst>
        </pc:spChg>
        <pc:spChg chg="add del">
          <ac:chgData name="Line Marleine Meto‘o" userId="09d4810ef95d2ded" providerId="LiveId" clId="{4D9A763A-C743-49A5-9550-397F1DA7F46B}" dt="2024-06-29T07:31:32.363" v="1293" actId="26606"/>
          <ac:spMkLst>
            <pc:docMk/>
            <pc:sldMk cId="2519123145" sldId="266"/>
            <ac:spMk id="98" creationId="{32FD26B0-16CE-4AD4-9CE4-A63EBF330831}"/>
          </ac:spMkLst>
        </pc:spChg>
        <pc:spChg chg="add del">
          <ac:chgData name="Line Marleine Meto‘o" userId="09d4810ef95d2ded" providerId="LiveId" clId="{4D9A763A-C743-49A5-9550-397F1DA7F46B}" dt="2024-06-29T07:31:47.190" v="1295" actId="26606"/>
          <ac:spMkLst>
            <pc:docMk/>
            <pc:sldMk cId="2519123145" sldId="266"/>
            <ac:spMk id="99" creationId="{2151139A-886F-4B97-8815-729AD3831BBD}"/>
          </ac:spMkLst>
        </pc:spChg>
        <pc:spChg chg="add del">
          <ac:chgData name="Line Marleine Meto‘o" userId="09d4810ef95d2ded" providerId="LiveId" clId="{4D9A763A-C743-49A5-9550-397F1DA7F46B}" dt="2024-06-29T07:31:47.190" v="1295" actId="26606"/>
          <ac:spMkLst>
            <pc:docMk/>
            <pc:sldMk cId="2519123145" sldId="266"/>
            <ac:spMk id="100" creationId="{5428AC11-BFDF-42EF-80FF-717BBF909067}"/>
          </ac:spMkLst>
        </pc:spChg>
        <pc:spChg chg="add del">
          <ac:chgData name="Line Marleine Meto‘o" userId="09d4810ef95d2ded" providerId="LiveId" clId="{4D9A763A-C743-49A5-9550-397F1DA7F46B}" dt="2024-06-29T07:31:47.190" v="1295" actId="26606"/>
          <ac:spMkLst>
            <pc:docMk/>
            <pc:sldMk cId="2519123145" sldId="266"/>
            <ac:spMk id="101" creationId="{2CC56AF6-38E4-490B-8E2B-1A1037B4EDD4}"/>
          </ac:spMkLst>
        </pc:spChg>
        <pc:spChg chg="add del">
          <ac:chgData name="Line Marleine Meto‘o" userId="09d4810ef95d2ded" providerId="LiveId" clId="{4D9A763A-C743-49A5-9550-397F1DA7F46B}" dt="2024-06-29T07:31:47.190" v="1295" actId="26606"/>
          <ac:spMkLst>
            <pc:docMk/>
            <pc:sldMk cId="2519123145" sldId="266"/>
            <ac:spMk id="102" creationId="{2339A6F5-AD6A-4D80-8AD9-6290D13AC49F}"/>
          </ac:spMkLst>
        </pc:spChg>
        <pc:spChg chg="add del">
          <ac:chgData name="Line Marleine Meto‘o" userId="09d4810ef95d2ded" providerId="LiveId" clId="{4D9A763A-C743-49A5-9550-397F1DA7F46B}" dt="2024-06-29T07:31:31.900" v="1292" actId="26606"/>
          <ac:spMkLst>
            <pc:docMk/>
            <pc:sldMk cId="2519123145" sldId="266"/>
            <ac:spMk id="103" creationId="{5B9CE10B-7217-4727-A3A7-5DF664DEB4F7}"/>
          </ac:spMkLst>
        </pc:spChg>
        <pc:spChg chg="add del">
          <ac:chgData name="Line Marleine Meto‘o" userId="09d4810ef95d2ded" providerId="LiveId" clId="{4D9A763A-C743-49A5-9550-397F1DA7F46B}" dt="2024-06-29T07:32:30.782" v="1297" actId="26606"/>
          <ac:spMkLst>
            <pc:docMk/>
            <pc:sldMk cId="2519123145" sldId="266"/>
            <ac:spMk id="107" creationId="{08373A3F-54E0-424E-A84D-3522122109F4}"/>
          </ac:spMkLst>
        </pc:spChg>
        <pc:spChg chg="add del">
          <ac:chgData name="Line Marleine Meto‘o" userId="09d4810ef95d2ded" providerId="LiveId" clId="{4D9A763A-C743-49A5-9550-397F1DA7F46B}" dt="2024-06-29T07:31:31.900" v="1292" actId="26606"/>
          <ac:spMkLst>
            <pc:docMk/>
            <pc:sldMk cId="2519123145" sldId="266"/>
            <ac:spMk id="109" creationId="{04357C93-F0CB-4A1C-8F77-4E9063789819}"/>
          </ac:spMkLst>
        </pc:spChg>
        <pc:spChg chg="add del">
          <ac:chgData name="Line Marleine Meto‘o" userId="09d4810ef95d2ded" providerId="LiveId" clId="{4D9A763A-C743-49A5-9550-397F1DA7F46B}" dt="2024-06-29T07:32:59.942" v="1299" actId="26606"/>
          <ac:spMkLst>
            <pc:docMk/>
            <pc:sldMk cId="2519123145" sldId="266"/>
            <ac:spMk id="122" creationId="{1C4FDBE2-32F7-4AC4-A40C-C51C65B1D474}"/>
          </ac:spMkLst>
        </pc:spChg>
        <pc:spChg chg="add del">
          <ac:chgData name="Line Marleine Meto‘o" userId="09d4810ef95d2ded" providerId="LiveId" clId="{4D9A763A-C743-49A5-9550-397F1DA7F46B}" dt="2024-06-29T07:32:59.942" v="1299" actId="26606"/>
          <ac:spMkLst>
            <pc:docMk/>
            <pc:sldMk cId="2519123145" sldId="266"/>
            <ac:spMk id="123" creationId="{2587169E-2A0C-4EEA-BF70-71E2BC404F23}"/>
          </ac:spMkLst>
        </pc:spChg>
        <pc:spChg chg="add del">
          <ac:chgData name="Line Marleine Meto‘o" userId="09d4810ef95d2ded" providerId="LiveId" clId="{4D9A763A-C743-49A5-9550-397F1DA7F46B}" dt="2024-06-29T07:32:59.942" v="1299" actId="26606"/>
          <ac:spMkLst>
            <pc:docMk/>
            <pc:sldMk cId="2519123145" sldId="266"/>
            <ac:spMk id="124" creationId="{CF8AD9F3-9AF6-494F-83A3-2F677563935C}"/>
          </ac:spMkLst>
        </pc:spChg>
        <pc:spChg chg="add del">
          <ac:chgData name="Line Marleine Meto‘o" userId="09d4810ef95d2ded" providerId="LiveId" clId="{4D9A763A-C743-49A5-9550-397F1DA7F46B}" dt="2024-06-29T07:32:59.942" v="1299" actId="26606"/>
          <ac:spMkLst>
            <pc:docMk/>
            <pc:sldMk cId="2519123145" sldId="266"/>
            <ac:spMk id="125" creationId="{F6EB9B19-D8F1-4EB1-AA3B-A92D9BCE2103}"/>
          </ac:spMkLst>
        </pc:spChg>
        <pc:spChg chg="add del">
          <ac:chgData name="Line Marleine Meto‘o" userId="09d4810ef95d2ded" providerId="LiveId" clId="{4D9A763A-C743-49A5-9550-397F1DA7F46B}" dt="2024-06-29T07:32:59.942" v="1299" actId="26606"/>
          <ac:spMkLst>
            <pc:docMk/>
            <pc:sldMk cId="2519123145" sldId="266"/>
            <ac:spMk id="126" creationId="{E2B33195-5BCA-4BB7-A82D-6739522687DD}"/>
          </ac:spMkLst>
        </pc:spChg>
        <pc:spChg chg="add del">
          <ac:chgData name="Line Marleine Meto‘o" userId="09d4810ef95d2ded" providerId="LiveId" clId="{4D9A763A-C743-49A5-9550-397F1DA7F46B}" dt="2024-06-29T07:33:23.641" v="1301" actId="26606"/>
          <ac:spMkLst>
            <pc:docMk/>
            <pc:sldMk cId="2519123145" sldId="266"/>
            <ac:spMk id="128" creationId="{1C4FDBE2-32F7-4AC4-A40C-C51C65B1D474}"/>
          </ac:spMkLst>
        </pc:spChg>
        <pc:spChg chg="add del">
          <ac:chgData name="Line Marleine Meto‘o" userId="09d4810ef95d2ded" providerId="LiveId" clId="{4D9A763A-C743-49A5-9550-397F1DA7F46B}" dt="2024-06-29T07:33:23.641" v="1301" actId="26606"/>
          <ac:spMkLst>
            <pc:docMk/>
            <pc:sldMk cId="2519123145" sldId="266"/>
            <ac:spMk id="129" creationId="{E2B33195-5BCA-4BB7-A82D-6739522687DD}"/>
          </ac:spMkLst>
        </pc:spChg>
        <pc:spChg chg="add del">
          <ac:chgData name="Line Marleine Meto‘o" userId="09d4810ef95d2ded" providerId="LiveId" clId="{4D9A763A-C743-49A5-9550-397F1DA7F46B}" dt="2024-06-29T07:33:23.641" v="1301" actId="26606"/>
          <ac:spMkLst>
            <pc:docMk/>
            <pc:sldMk cId="2519123145" sldId="266"/>
            <ac:spMk id="130" creationId="{CF8AD9F3-9AF6-494F-83A3-2F677563935C}"/>
          </ac:spMkLst>
        </pc:spChg>
        <pc:spChg chg="add del">
          <ac:chgData name="Line Marleine Meto‘o" userId="09d4810ef95d2ded" providerId="LiveId" clId="{4D9A763A-C743-49A5-9550-397F1DA7F46B}" dt="2024-06-29T07:33:23.641" v="1301" actId="26606"/>
          <ac:spMkLst>
            <pc:docMk/>
            <pc:sldMk cId="2519123145" sldId="266"/>
            <ac:spMk id="131" creationId="{11156773-3FB3-46D9-9F87-821287404830}"/>
          </ac:spMkLst>
        </pc:spChg>
        <pc:spChg chg="add del">
          <ac:chgData name="Line Marleine Meto‘o" userId="09d4810ef95d2ded" providerId="LiveId" clId="{4D9A763A-C743-49A5-9550-397F1DA7F46B}" dt="2024-06-29T07:33:23.641" v="1301" actId="26606"/>
          <ac:spMkLst>
            <pc:docMk/>
            <pc:sldMk cId="2519123145" sldId="266"/>
            <ac:spMk id="132" creationId="{E8EA24D0-C854-4AA8-B8FD-D252660D8840}"/>
          </ac:spMkLst>
        </pc:spChg>
        <pc:grpChg chg="add del">
          <ac:chgData name="Line Marleine Meto‘o" userId="09d4810ef95d2ded" providerId="LiveId" clId="{4D9A763A-C743-49A5-9550-397F1DA7F46B}" dt="2024-06-29T07:31:31.900" v="1292" actId="26606"/>
          <ac:grpSpMkLst>
            <pc:docMk/>
            <pc:sldMk cId="2519123145" sldId="266"/>
            <ac:grpSpMk id="105" creationId="{3AF6A671-C637-4547-85F4-51B6D1881399}"/>
          </ac:grpSpMkLst>
        </pc:grpChg>
        <pc:grpChg chg="add del">
          <ac:chgData name="Line Marleine Meto‘o" userId="09d4810ef95d2ded" providerId="LiveId" clId="{4D9A763A-C743-49A5-9550-397F1DA7F46B}" dt="2024-06-29T07:32:30.782" v="1297" actId="26606"/>
          <ac:grpSpMkLst>
            <pc:docMk/>
            <pc:sldMk cId="2519123145" sldId="266"/>
            <ac:grpSpMk id="108" creationId="{B7BAEF06-AB74-442C-8C30-B88233FD836C}"/>
          </ac:grpSpMkLst>
        </pc:grpChg>
        <pc:grpChg chg="add del">
          <ac:chgData name="Line Marleine Meto‘o" userId="09d4810ef95d2ded" providerId="LiveId" clId="{4D9A763A-C743-49A5-9550-397F1DA7F46B}" dt="2024-06-29T07:32:30.782" v="1297" actId="26606"/>
          <ac:grpSpMkLst>
            <pc:docMk/>
            <pc:sldMk cId="2519123145" sldId="266"/>
            <ac:grpSpMk id="116" creationId="{C9829185-6353-4E3C-B082-AA7F5193916F}"/>
          </ac:grpSpMkLst>
        </pc:grpChg>
        <pc:picChg chg="add del mod">
          <ac:chgData name="Line Marleine Meto‘o" userId="09d4810ef95d2ded" providerId="LiveId" clId="{4D9A763A-C743-49A5-9550-397F1DA7F46B}" dt="2024-06-29T07:35:38.496" v="1337" actId="478"/>
          <ac:picMkLst>
            <pc:docMk/>
            <pc:sldMk cId="2519123145" sldId="266"/>
            <ac:picMk id="3" creationId="{14CA1E32-CE00-FDF2-8705-510F39653639}"/>
          </ac:picMkLst>
        </pc:picChg>
        <pc:picChg chg="add del mod">
          <ac:chgData name="Line Marleine Meto‘o" userId="09d4810ef95d2ded" providerId="LiveId" clId="{4D9A763A-C743-49A5-9550-397F1DA7F46B}" dt="2024-06-29T07:33:53.685" v="1306" actId="478"/>
          <ac:picMkLst>
            <pc:docMk/>
            <pc:sldMk cId="2519123145" sldId="266"/>
            <ac:picMk id="4" creationId="{17DD0D62-675B-67CA-D6C7-1B399936E4B2}"/>
          </ac:picMkLst>
        </pc:picChg>
        <pc:picChg chg="add mod">
          <ac:chgData name="Line Marleine Meto‘o" userId="09d4810ef95d2ded" providerId="LiveId" clId="{4D9A763A-C743-49A5-9550-397F1DA7F46B}" dt="2024-06-29T07:36:44.875" v="1348" actId="1076"/>
          <ac:picMkLst>
            <pc:docMk/>
            <pc:sldMk cId="2519123145" sldId="266"/>
            <ac:picMk id="6" creationId="{DDE04369-01B8-8DE2-93C2-642E3837ECF7}"/>
          </ac:picMkLst>
        </pc:picChg>
        <pc:picChg chg="del mod ord">
          <ac:chgData name="Line Marleine Meto‘o" userId="09d4810ef95d2ded" providerId="LiveId" clId="{4D9A763A-C743-49A5-9550-397F1DA7F46B}" dt="2024-06-29T07:33:48.464" v="1304" actId="478"/>
          <ac:picMkLst>
            <pc:docMk/>
            <pc:sldMk cId="2519123145" sldId="266"/>
            <ac:picMk id="8" creationId="{B99145CC-2B52-1E40-E675-9E6D89C138D9}"/>
          </ac:picMkLst>
        </pc:picChg>
        <pc:picChg chg="add mod">
          <ac:chgData name="Line Marleine Meto‘o" userId="09d4810ef95d2ded" providerId="LiveId" clId="{4D9A763A-C743-49A5-9550-397F1DA7F46B}" dt="2024-06-29T07:36:10.337" v="1343" actId="14100"/>
          <ac:picMkLst>
            <pc:docMk/>
            <pc:sldMk cId="2519123145" sldId="266"/>
            <ac:picMk id="9" creationId="{A427D463-72E5-E41E-8945-E9BC12AA1AC2}"/>
          </ac:picMkLst>
        </pc:picChg>
      </pc:sldChg>
      <pc:sldChg chg="delSp add del mod">
        <pc:chgData name="Line Marleine Meto‘o" userId="09d4810ef95d2ded" providerId="LiveId" clId="{4D9A763A-C743-49A5-9550-397F1DA7F46B}" dt="2024-06-29T07:50:20.634" v="1487" actId="47"/>
        <pc:sldMkLst>
          <pc:docMk/>
          <pc:sldMk cId="1879245636" sldId="267"/>
        </pc:sldMkLst>
        <pc:picChg chg="del">
          <ac:chgData name="Line Marleine Meto‘o" userId="09d4810ef95d2ded" providerId="LiveId" clId="{4D9A763A-C743-49A5-9550-397F1DA7F46B}" dt="2024-06-29T07:41:47.196" v="1390" actId="478"/>
          <ac:picMkLst>
            <pc:docMk/>
            <pc:sldMk cId="1879245636" sldId="267"/>
            <ac:picMk id="4" creationId="{A17B40C6-DCA3-8313-FA87-8BFC224CC4AD}"/>
          </ac:picMkLst>
        </pc:picChg>
        <pc:picChg chg="del">
          <ac:chgData name="Line Marleine Meto‘o" userId="09d4810ef95d2ded" providerId="LiveId" clId="{4D9A763A-C743-49A5-9550-397F1DA7F46B}" dt="2024-06-29T07:41:50.996" v="1391" actId="478"/>
          <ac:picMkLst>
            <pc:docMk/>
            <pc:sldMk cId="1879245636" sldId="267"/>
            <ac:picMk id="6" creationId="{AF4B6C3C-1A09-DAF9-5B27-851A20404791}"/>
          </ac:picMkLst>
        </pc:picChg>
        <pc:picChg chg="del">
          <ac:chgData name="Line Marleine Meto‘o" userId="09d4810ef95d2ded" providerId="LiveId" clId="{4D9A763A-C743-49A5-9550-397F1DA7F46B}" dt="2024-06-29T07:49:24.328" v="1476" actId="21"/>
          <ac:picMkLst>
            <pc:docMk/>
            <pc:sldMk cId="1879245636" sldId="267"/>
            <ac:picMk id="9" creationId="{F9F3C6B9-6A83-DA73-5129-002A01F3C02D}"/>
          </ac:picMkLst>
        </pc:picChg>
        <pc:picChg chg="del">
          <ac:chgData name="Line Marleine Meto‘o" userId="09d4810ef95d2ded" providerId="LiveId" clId="{4D9A763A-C743-49A5-9550-397F1DA7F46B}" dt="2024-06-29T07:49:14.356" v="1474" actId="21"/>
          <ac:picMkLst>
            <pc:docMk/>
            <pc:sldMk cId="1879245636" sldId="267"/>
            <ac:picMk id="11" creationId="{A2D99207-DF98-B576-96E1-AABCB1E85BFD}"/>
          </ac:picMkLst>
        </pc:picChg>
      </pc:sldChg>
      <pc:sldChg chg="addSp delSp modSp add mod">
        <pc:chgData name="Line Marleine Meto‘o" userId="09d4810ef95d2ded" providerId="LiveId" clId="{4D9A763A-C743-49A5-9550-397F1DA7F46B}" dt="2024-06-29T07:53:48.623" v="1505" actId="14100"/>
        <pc:sldMkLst>
          <pc:docMk/>
          <pc:sldMk cId="762578211" sldId="268"/>
        </pc:sldMkLst>
        <pc:spChg chg="mod">
          <ac:chgData name="Line Marleine Meto‘o" userId="09d4810ef95d2ded" providerId="LiveId" clId="{4D9A763A-C743-49A5-9550-397F1DA7F46B}" dt="2024-06-29T07:48:41.254" v="1470" actId="20577"/>
          <ac:spMkLst>
            <pc:docMk/>
            <pc:sldMk cId="762578211" sldId="268"/>
            <ac:spMk id="2" creationId="{41CE0B09-A845-A997-F058-C542CC035423}"/>
          </ac:spMkLst>
        </pc:spChg>
        <pc:picChg chg="add mod">
          <ac:chgData name="Line Marleine Meto‘o" userId="09d4810ef95d2ded" providerId="LiveId" clId="{4D9A763A-C743-49A5-9550-397F1DA7F46B}" dt="2024-06-29T07:53:27.304" v="1504" actId="14100"/>
          <ac:picMkLst>
            <pc:docMk/>
            <pc:sldMk cId="762578211" sldId="268"/>
            <ac:picMk id="3" creationId="{F9F3C6B9-6A83-DA73-5129-002A01F3C02D}"/>
          </ac:picMkLst>
        </pc:picChg>
        <pc:picChg chg="del">
          <ac:chgData name="Line Marleine Meto‘o" userId="09d4810ef95d2ded" providerId="LiveId" clId="{4D9A763A-C743-49A5-9550-397F1DA7F46B}" dt="2024-06-29T07:48:58.361" v="1471" actId="478"/>
          <ac:picMkLst>
            <pc:docMk/>
            <pc:sldMk cId="762578211" sldId="268"/>
            <ac:picMk id="6" creationId="{DDE04369-01B8-8DE2-93C2-642E3837ECF7}"/>
          </ac:picMkLst>
        </pc:picChg>
        <pc:picChg chg="del">
          <ac:chgData name="Line Marleine Meto‘o" userId="09d4810ef95d2ded" providerId="LiveId" clId="{4D9A763A-C743-49A5-9550-397F1DA7F46B}" dt="2024-06-29T07:49:00.663" v="1472" actId="478"/>
          <ac:picMkLst>
            <pc:docMk/>
            <pc:sldMk cId="762578211" sldId="268"/>
            <ac:picMk id="9" creationId="{A427D463-72E5-E41E-8945-E9BC12AA1AC2}"/>
          </ac:picMkLst>
        </pc:picChg>
        <pc:picChg chg="add mod">
          <ac:chgData name="Line Marleine Meto‘o" userId="09d4810ef95d2ded" providerId="LiveId" clId="{4D9A763A-C743-49A5-9550-397F1DA7F46B}" dt="2024-06-29T07:53:48.623" v="1505" actId="14100"/>
          <ac:picMkLst>
            <pc:docMk/>
            <pc:sldMk cId="762578211" sldId="268"/>
            <ac:picMk id="11" creationId="{A2D99207-DF98-B576-96E1-AABCB1E85BFD}"/>
          </ac:picMkLst>
        </pc:picChg>
      </pc:sldChg>
      <pc:sldChg chg="addSp delSp modSp add mod ord">
        <pc:chgData name="Line Marleine Meto‘o" userId="09d4810ef95d2ded" providerId="LiveId" clId="{4D9A763A-C743-49A5-9550-397F1DA7F46B}" dt="2024-06-29T08:21:59.909" v="1762" actId="26606"/>
        <pc:sldMkLst>
          <pc:docMk/>
          <pc:sldMk cId="2805036123" sldId="269"/>
        </pc:sldMkLst>
        <pc:spChg chg="mod">
          <ac:chgData name="Line Marleine Meto‘o" userId="09d4810ef95d2ded" providerId="LiveId" clId="{4D9A763A-C743-49A5-9550-397F1DA7F46B}" dt="2024-06-29T08:21:59.909" v="1762" actId="26606"/>
          <ac:spMkLst>
            <pc:docMk/>
            <pc:sldMk cId="2805036123" sldId="269"/>
            <ac:spMk id="2" creationId="{41CE0B09-A845-A997-F058-C542CC035423}"/>
          </ac:spMkLst>
        </pc:spChg>
        <pc:spChg chg="add del">
          <ac:chgData name="Line Marleine Meto‘o" userId="09d4810ef95d2ded" providerId="LiveId" clId="{4D9A763A-C743-49A5-9550-397F1DA7F46B}" dt="2024-06-29T08:21:59.909" v="1762" actId="26606"/>
          <ac:spMkLst>
            <pc:docMk/>
            <pc:sldMk cId="2805036123" sldId="269"/>
            <ac:spMk id="83" creationId="{02AD46D6-02D6-45B3-921C-F4033826EFA7}"/>
          </ac:spMkLst>
        </pc:spChg>
        <pc:spChg chg="add del">
          <ac:chgData name="Line Marleine Meto‘o" userId="09d4810ef95d2ded" providerId="LiveId" clId="{4D9A763A-C743-49A5-9550-397F1DA7F46B}" dt="2024-06-29T08:21:59.909" v="1762" actId="26606"/>
          <ac:spMkLst>
            <pc:docMk/>
            <pc:sldMk cId="2805036123" sldId="269"/>
            <ac:spMk id="84" creationId="{3F138222-D274-4866-96E7-C3B1D6DA8CEE}"/>
          </ac:spMkLst>
        </pc:spChg>
        <pc:spChg chg="add del">
          <ac:chgData name="Line Marleine Meto‘o" userId="09d4810ef95d2ded" providerId="LiveId" clId="{4D9A763A-C743-49A5-9550-397F1DA7F46B}" dt="2024-06-29T08:21:59.909" v="1762" actId="26606"/>
          <ac:spMkLst>
            <pc:docMk/>
            <pc:sldMk cId="2805036123" sldId="269"/>
            <ac:spMk id="85" creationId="{5888E255-D20B-4F26-B9DA-3DF036797008}"/>
          </ac:spMkLst>
        </pc:spChg>
        <pc:spChg chg="add del">
          <ac:chgData name="Line Marleine Meto‘o" userId="09d4810ef95d2ded" providerId="LiveId" clId="{4D9A763A-C743-49A5-9550-397F1DA7F46B}" dt="2024-06-29T08:21:59.909" v="1762" actId="26606"/>
          <ac:spMkLst>
            <pc:docMk/>
            <pc:sldMk cId="2805036123" sldId="269"/>
            <ac:spMk id="90" creationId="{1C4FDBE2-32F7-4AC4-A40C-C51C65B1D474}"/>
          </ac:spMkLst>
        </pc:spChg>
        <pc:spChg chg="add del">
          <ac:chgData name="Line Marleine Meto‘o" userId="09d4810ef95d2ded" providerId="LiveId" clId="{4D9A763A-C743-49A5-9550-397F1DA7F46B}" dt="2024-06-29T08:21:59.909" v="1762" actId="26606"/>
          <ac:spMkLst>
            <pc:docMk/>
            <pc:sldMk cId="2805036123" sldId="269"/>
            <ac:spMk id="92" creationId="{E2B33195-5BCA-4BB7-A82D-6739522687DD}"/>
          </ac:spMkLst>
        </pc:spChg>
        <pc:spChg chg="add del">
          <ac:chgData name="Line Marleine Meto‘o" userId="09d4810ef95d2ded" providerId="LiveId" clId="{4D9A763A-C743-49A5-9550-397F1DA7F46B}" dt="2024-06-29T08:21:59.909" v="1762" actId="26606"/>
          <ac:spMkLst>
            <pc:docMk/>
            <pc:sldMk cId="2805036123" sldId="269"/>
            <ac:spMk id="94" creationId="{CF8AD9F3-9AF6-494F-83A3-2F677563935C}"/>
          </ac:spMkLst>
        </pc:spChg>
        <pc:spChg chg="add del">
          <ac:chgData name="Line Marleine Meto‘o" userId="09d4810ef95d2ded" providerId="LiveId" clId="{4D9A763A-C743-49A5-9550-397F1DA7F46B}" dt="2024-06-29T08:21:59.909" v="1762" actId="26606"/>
          <ac:spMkLst>
            <pc:docMk/>
            <pc:sldMk cId="2805036123" sldId="269"/>
            <ac:spMk id="96" creationId="{11156773-3FB3-46D9-9F87-821287404830}"/>
          </ac:spMkLst>
        </pc:spChg>
        <pc:spChg chg="add del">
          <ac:chgData name="Line Marleine Meto‘o" userId="09d4810ef95d2ded" providerId="LiveId" clId="{4D9A763A-C743-49A5-9550-397F1DA7F46B}" dt="2024-06-29T08:21:59.909" v="1762" actId="26606"/>
          <ac:spMkLst>
            <pc:docMk/>
            <pc:sldMk cId="2805036123" sldId="269"/>
            <ac:spMk id="98" creationId="{E8EA24D0-C854-4AA8-B8FD-D252660D8840}"/>
          </ac:spMkLst>
        </pc:spChg>
        <pc:picChg chg="add mod">
          <ac:chgData name="Line Marleine Meto‘o" userId="09d4810ef95d2ded" providerId="LiveId" clId="{4D9A763A-C743-49A5-9550-397F1DA7F46B}" dt="2024-06-29T08:21:59.909" v="1762" actId="26606"/>
          <ac:picMkLst>
            <pc:docMk/>
            <pc:sldMk cId="2805036123" sldId="269"/>
            <ac:picMk id="3" creationId="{9B3946A0-868A-CC7F-3A50-A06009CAF2F4}"/>
          </ac:picMkLst>
        </pc:picChg>
        <pc:picChg chg="add mod">
          <ac:chgData name="Line Marleine Meto‘o" userId="09d4810ef95d2ded" providerId="LiveId" clId="{4D9A763A-C743-49A5-9550-397F1DA7F46B}" dt="2024-06-29T08:21:59.909" v="1762" actId="26606"/>
          <ac:picMkLst>
            <pc:docMk/>
            <pc:sldMk cId="2805036123" sldId="269"/>
            <ac:picMk id="4" creationId="{81820DB4-6584-FEBB-2FC6-D3EC81655974}"/>
          </ac:picMkLst>
        </pc:picChg>
        <pc:picChg chg="del">
          <ac:chgData name="Line Marleine Meto‘o" userId="09d4810ef95d2ded" providerId="LiveId" clId="{4D9A763A-C743-49A5-9550-397F1DA7F46B}" dt="2024-06-29T07:46:39.760" v="1413" actId="478"/>
          <ac:picMkLst>
            <pc:docMk/>
            <pc:sldMk cId="2805036123" sldId="269"/>
            <ac:picMk id="6" creationId="{DDE04369-01B8-8DE2-93C2-642E3837ECF7}"/>
          </ac:picMkLst>
        </pc:picChg>
        <pc:picChg chg="del">
          <ac:chgData name="Line Marleine Meto‘o" userId="09d4810ef95d2ded" providerId="LiveId" clId="{4D9A763A-C743-49A5-9550-397F1DA7F46B}" dt="2024-06-29T07:46:42.619" v="1414" actId="478"/>
          <ac:picMkLst>
            <pc:docMk/>
            <pc:sldMk cId="2805036123" sldId="269"/>
            <ac:picMk id="9" creationId="{A427D463-72E5-E41E-8945-E9BC12AA1AC2}"/>
          </ac:picMkLst>
        </pc:picChg>
      </pc:sldChg>
      <pc:sldChg chg="addSp delSp modSp add mod ord addAnim delAnim modAnim">
        <pc:chgData name="Line Marleine Meto‘o" userId="09d4810ef95d2ded" providerId="LiveId" clId="{4D9A763A-C743-49A5-9550-397F1DA7F46B}" dt="2024-06-29T08:17:31.779" v="1722" actId="14100"/>
        <pc:sldMkLst>
          <pc:docMk/>
          <pc:sldMk cId="2140463799" sldId="270"/>
        </pc:sldMkLst>
        <pc:spChg chg="mod">
          <ac:chgData name="Line Marleine Meto‘o" userId="09d4810ef95d2ded" providerId="LiveId" clId="{4D9A763A-C743-49A5-9550-397F1DA7F46B}" dt="2024-06-29T08:10:38.554" v="1675" actId="14100"/>
          <ac:spMkLst>
            <pc:docMk/>
            <pc:sldMk cId="2140463799" sldId="270"/>
            <ac:spMk id="2" creationId="{41CE0B09-A845-A997-F058-C542CC035423}"/>
          </ac:spMkLst>
        </pc:spChg>
        <pc:spChg chg="del">
          <ac:chgData name="Line Marleine Meto‘o" userId="09d4810ef95d2ded" providerId="LiveId" clId="{4D9A763A-C743-49A5-9550-397F1DA7F46B}" dt="2024-06-29T07:59:15.489" v="1534" actId="26606"/>
          <ac:spMkLst>
            <pc:docMk/>
            <pc:sldMk cId="2140463799" sldId="270"/>
            <ac:spMk id="256" creationId="{1C4FDBE2-32F7-4AC4-A40C-C51C65B1D474}"/>
          </ac:spMkLst>
        </pc:spChg>
        <pc:spChg chg="del">
          <ac:chgData name="Line Marleine Meto‘o" userId="09d4810ef95d2ded" providerId="LiveId" clId="{4D9A763A-C743-49A5-9550-397F1DA7F46B}" dt="2024-06-29T07:59:15.489" v="1534" actId="26606"/>
          <ac:spMkLst>
            <pc:docMk/>
            <pc:sldMk cId="2140463799" sldId="270"/>
            <ac:spMk id="257" creationId="{EBF4792E-DF83-4D24-9924-01EC30A32C89}"/>
          </ac:spMkLst>
        </pc:spChg>
        <pc:spChg chg="del">
          <ac:chgData name="Line Marleine Meto‘o" userId="09d4810ef95d2ded" providerId="LiveId" clId="{4D9A763A-C743-49A5-9550-397F1DA7F46B}" dt="2024-06-29T07:59:15.489" v="1534" actId="26606"/>
          <ac:spMkLst>
            <pc:docMk/>
            <pc:sldMk cId="2140463799" sldId="270"/>
            <ac:spMk id="258" creationId="{15837328-A57C-47AA-B520-C83F4A6BD1E4}"/>
          </ac:spMkLst>
        </pc:spChg>
        <pc:spChg chg="del">
          <ac:chgData name="Line Marleine Meto‘o" userId="09d4810ef95d2ded" providerId="LiveId" clId="{4D9A763A-C743-49A5-9550-397F1DA7F46B}" dt="2024-06-29T07:59:15.489" v="1534" actId="26606"/>
          <ac:spMkLst>
            <pc:docMk/>
            <pc:sldMk cId="2140463799" sldId="270"/>
            <ac:spMk id="259" creationId="{E2B33195-5BCA-4BB7-A82D-6739522687DD}"/>
          </ac:spMkLst>
        </pc:spChg>
        <pc:spChg chg="del">
          <ac:chgData name="Line Marleine Meto‘o" userId="09d4810ef95d2ded" providerId="LiveId" clId="{4D9A763A-C743-49A5-9550-397F1DA7F46B}" dt="2024-06-29T07:59:15.489" v="1534" actId="26606"/>
          <ac:spMkLst>
            <pc:docMk/>
            <pc:sldMk cId="2140463799" sldId="270"/>
            <ac:spMk id="260" creationId="{8A03A6A2-7849-4179-B68F-C11DDDB231D4}"/>
          </ac:spMkLst>
        </pc:spChg>
        <pc:spChg chg="add del">
          <ac:chgData name="Line Marleine Meto‘o" userId="09d4810ef95d2ded" providerId="LiveId" clId="{4D9A763A-C743-49A5-9550-397F1DA7F46B}" dt="2024-06-29T08:00:38.051" v="1558" actId="26606"/>
          <ac:spMkLst>
            <pc:docMk/>
            <pc:sldMk cId="2140463799" sldId="270"/>
            <ac:spMk id="265" creationId="{CAE473BD-9A2A-420F-B844-12BCFA3D45A7}"/>
          </ac:spMkLst>
        </pc:spChg>
        <pc:spChg chg="add del">
          <ac:chgData name="Line Marleine Meto‘o" userId="09d4810ef95d2ded" providerId="LiveId" clId="{4D9A763A-C743-49A5-9550-397F1DA7F46B}" dt="2024-06-29T08:00:19.680" v="1544" actId="26606"/>
          <ac:spMkLst>
            <pc:docMk/>
            <pc:sldMk cId="2140463799" sldId="270"/>
            <ac:spMk id="274" creationId="{ADA216DF-C268-4A25-A2DC-51E15F55003F}"/>
          </ac:spMkLst>
        </pc:spChg>
        <pc:spChg chg="add del">
          <ac:chgData name="Line Marleine Meto‘o" userId="09d4810ef95d2ded" providerId="LiveId" clId="{4D9A763A-C743-49A5-9550-397F1DA7F46B}" dt="2024-06-29T08:00:19.680" v="1544" actId="26606"/>
          <ac:spMkLst>
            <pc:docMk/>
            <pc:sldMk cId="2140463799" sldId="270"/>
            <ac:spMk id="276" creationId="{DE127D07-37F2-4FE3-9F47-F0CD6740D5D8}"/>
          </ac:spMkLst>
        </pc:spChg>
        <pc:spChg chg="add del">
          <ac:chgData name="Line Marleine Meto‘o" userId="09d4810ef95d2ded" providerId="LiveId" clId="{4D9A763A-C743-49A5-9550-397F1DA7F46B}" dt="2024-06-29T08:00:23.910" v="1546" actId="26606"/>
          <ac:spMkLst>
            <pc:docMk/>
            <pc:sldMk cId="2140463799" sldId="270"/>
            <ac:spMk id="278" creationId="{2A05E02A-9AA9-45EC-B87B-B46F043F3F97}"/>
          </ac:spMkLst>
        </pc:spChg>
        <pc:spChg chg="add del">
          <ac:chgData name="Line Marleine Meto‘o" userId="09d4810ef95d2ded" providerId="LiveId" clId="{4D9A763A-C743-49A5-9550-397F1DA7F46B}" dt="2024-06-29T08:00:23.910" v="1546" actId="26606"/>
          <ac:spMkLst>
            <pc:docMk/>
            <pc:sldMk cId="2140463799" sldId="270"/>
            <ac:spMk id="279" creationId="{EDC07B27-4E3C-4BCF-ABDB-6AA72857C058}"/>
          </ac:spMkLst>
        </pc:spChg>
        <pc:spChg chg="add del">
          <ac:chgData name="Line Marleine Meto‘o" userId="09d4810ef95d2ded" providerId="LiveId" clId="{4D9A763A-C743-49A5-9550-397F1DA7F46B}" dt="2024-06-29T08:00:23.910" v="1546" actId="26606"/>
          <ac:spMkLst>
            <pc:docMk/>
            <pc:sldMk cId="2140463799" sldId="270"/>
            <ac:spMk id="280" creationId="{0E91EDBA-E8E0-4575-8147-B700345215CE}"/>
          </ac:spMkLst>
        </pc:spChg>
        <pc:spChg chg="add del">
          <ac:chgData name="Line Marleine Meto‘o" userId="09d4810ef95d2ded" providerId="LiveId" clId="{4D9A763A-C743-49A5-9550-397F1DA7F46B}" dt="2024-06-29T08:00:23.910" v="1546" actId="26606"/>
          <ac:spMkLst>
            <pc:docMk/>
            <pc:sldMk cId="2140463799" sldId="270"/>
            <ac:spMk id="281" creationId="{83D11BE6-2A04-4DBB-842D-88602B5EC728}"/>
          </ac:spMkLst>
        </pc:spChg>
        <pc:spChg chg="add del">
          <ac:chgData name="Line Marleine Meto‘o" userId="09d4810ef95d2ded" providerId="LiveId" clId="{4D9A763A-C743-49A5-9550-397F1DA7F46B}" dt="2024-06-29T08:00:23.910" v="1546" actId="26606"/>
          <ac:spMkLst>
            <pc:docMk/>
            <pc:sldMk cId="2140463799" sldId="270"/>
            <ac:spMk id="282" creationId="{DFEE4473-A122-4E96-8C31-B4C5AAA274FD}"/>
          </ac:spMkLst>
        </pc:spChg>
        <pc:spChg chg="add del">
          <ac:chgData name="Line Marleine Meto‘o" userId="09d4810ef95d2ded" providerId="LiveId" clId="{4D9A763A-C743-49A5-9550-397F1DA7F46B}" dt="2024-06-29T08:00:26.936" v="1548" actId="26606"/>
          <ac:spMkLst>
            <pc:docMk/>
            <pc:sldMk cId="2140463799" sldId="270"/>
            <ac:spMk id="284" creationId="{CAE473BD-9A2A-420F-B844-12BCFA3D45A7}"/>
          </ac:spMkLst>
        </pc:spChg>
        <pc:spChg chg="add del">
          <ac:chgData name="Line Marleine Meto‘o" userId="09d4810ef95d2ded" providerId="LiveId" clId="{4D9A763A-C743-49A5-9550-397F1DA7F46B}" dt="2024-06-29T08:00:28.723" v="1550" actId="26606"/>
          <ac:spMkLst>
            <pc:docMk/>
            <pc:sldMk cId="2140463799" sldId="270"/>
            <ac:spMk id="288" creationId="{EDC07B27-4E3C-4BCF-ABDB-6AA72857C058}"/>
          </ac:spMkLst>
        </pc:spChg>
        <pc:spChg chg="add del">
          <ac:chgData name="Line Marleine Meto‘o" userId="09d4810ef95d2ded" providerId="LiveId" clId="{4D9A763A-C743-49A5-9550-397F1DA7F46B}" dt="2024-06-29T08:00:28.723" v="1550" actId="26606"/>
          <ac:spMkLst>
            <pc:docMk/>
            <pc:sldMk cId="2140463799" sldId="270"/>
            <ac:spMk id="289" creationId="{83D11BE6-2A04-4DBB-842D-88602B5EC728}"/>
          </ac:spMkLst>
        </pc:spChg>
        <pc:spChg chg="add del">
          <ac:chgData name="Line Marleine Meto‘o" userId="09d4810ef95d2ded" providerId="LiveId" clId="{4D9A763A-C743-49A5-9550-397F1DA7F46B}" dt="2024-06-29T08:00:28.723" v="1550" actId="26606"/>
          <ac:spMkLst>
            <pc:docMk/>
            <pc:sldMk cId="2140463799" sldId="270"/>
            <ac:spMk id="290" creationId="{2A05E02A-9AA9-45EC-B87B-B46F043F3F97}"/>
          </ac:spMkLst>
        </pc:spChg>
        <pc:spChg chg="add del">
          <ac:chgData name="Line Marleine Meto‘o" userId="09d4810ef95d2ded" providerId="LiveId" clId="{4D9A763A-C743-49A5-9550-397F1DA7F46B}" dt="2024-06-29T08:00:28.723" v="1550" actId="26606"/>
          <ac:spMkLst>
            <pc:docMk/>
            <pc:sldMk cId="2140463799" sldId="270"/>
            <ac:spMk id="291" creationId="{0E91EDBA-E8E0-4575-8147-B700345215CE}"/>
          </ac:spMkLst>
        </pc:spChg>
        <pc:spChg chg="add del">
          <ac:chgData name="Line Marleine Meto‘o" userId="09d4810ef95d2ded" providerId="LiveId" clId="{4D9A763A-C743-49A5-9550-397F1DA7F46B}" dt="2024-06-29T08:00:28.723" v="1550" actId="26606"/>
          <ac:spMkLst>
            <pc:docMk/>
            <pc:sldMk cId="2140463799" sldId="270"/>
            <ac:spMk id="292" creationId="{DFEE4473-A122-4E96-8C31-B4C5AAA274FD}"/>
          </ac:spMkLst>
        </pc:spChg>
        <pc:spChg chg="add del">
          <ac:chgData name="Line Marleine Meto‘o" userId="09d4810ef95d2ded" providerId="LiveId" clId="{4D9A763A-C743-49A5-9550-397F1DA7F46B}" dt="2024-06-29T08:00:31.055" v="1552" actId="26606"/>
          <ac:spMkLst>
            <pc:docMk/>
            <pc:sldMk cId="2140463799" sldId="270"/>
            <ac:spMk id="294" creationId="{ADA216DF-C268-4A25-A2DC-51E15F55003F}"/>
          </ac:spMkLst>
        </pc:spChg>
        <pc:spChg chg="add del">
          <ac:chgData name="Line Marleine Meto‘o" userId="09d4810ef95d2ded" providerId="LiveId" clId="{4D9A763A-C743-49A5-9550-397F1DA7F46B}" dt="2024-06-29T08:00:31.055" v="1552" actId="26606"/>
          <ac:spMkLst>
            <pc:docMk/>
            <pc:sldMk cId="2140463799" sldId="270"/>
            <ac:spMk id="295" creationId="{DE127D07-37F2-4FE3-9F47-F0CD6740D5D8}"/>
          </ac:spMkLst>
        </pc:spChg>
        <pc:spChg chg="add del">
          <ac:chgData name="Line Marleine Meto‘o" userId="09d4810ef95d2ded" providerId="LiveId" clId="{4D9A763A-C743-49A5-9550-397F1DA7F46B}" dt="2024-06-29T08:00:34.412" v="1555" actId="26606"/>
          <ac:spMkLst>
            <pc:docMk/>
            <pc:sldMk cId="2140463799" sldId="270"/>
            <ac:spMk id="297" creationId="{439BCA50-5C8B-4034-853C-B29176644ED3}"/>
          </ac:spMkLst>
        </pc:spChg>
        <pc:spChg chg="add del">
          <ac:chgData name="Line Marleine Meto‘o" userId="09d4810ef95d2ded" providerId="LiveId" clId="{4D9A763A-C743-49A5-9550-397F1DA7F46B}" dt="2024-06-29T08:00:38.051" v="1557" actId="26606"/>
          <ac:spMkLst>
            <pc:docMk/>
            <pc:sldMk cId="2140463799" sldId="270"/>
            <ac:spMk id="301" creationId="{9CB95732-565A-4D2C-A3AB-CC460C0D3826}"/>
          </ac:spMkLst>
        </pc:spChg>
        <pc:spChg chg="add del">
          <ac:chgData name="Line Marleine Meto‘o" userId="09d4810ef95d2ded" providerId="LiveId" clId="{4D9A763A-C743-49A5-9550-397F1DA7F46B}" dt="2024-06-29T08:00:38.051" v="1557" actId="26606"/>
          <ac:spMkLst>
            <pc:docMk/>
            <pc:sldMk cId="2140463799" sldId="270"/>
            <ac:spMk id="302" creationId="{E19B653C-798C-4333-8452-3DF3AE3C1D11}"/>
          </ac:spMkLst>
        </pc:spChg>
        <pc:spChg chg="add del">
          <ac:chgData name="Line Marleine Meto‘o" userId="09d4810ef95d2ded" providerId="LiveId" clId="{4D9A763A-C743-49A5-9550-397F1DA7F46B}" dt="2024-06-29T08:00:38.051" v="1557" actId="26606"/>
          <ac:spMkLst>
            <pc:docMk/>
            <pc:sldMk cId="2140463799" sldId="270"/>
            <ac:spMk id="303" creationId="{0FE50278-E2EC-42B2-A1F1-921DD39901C4}"/>
          </ac:spMkLst>
        </pc:spChg>
        <pc:spChg chg="add del">
          <ac:chgData name="Line Marleine Meto‘o" userId="09d4810ef95d2ded" providerId="LiveId" clId="{4D9A763A-C743-49A5-9550-397F1DA7F46B}" dt="2024-06-29T08:00:38.051" v="1557" actId="26606"/>
          <ac:spMkLst>
            <pc:docMk/>
            <pc:sldMk cId="2140463799" sldId="270"/>
            <ac:spMk id="304" creationId="{1236153F-0DB4-40DD-87C6-B40C1B7E282C}"/>
          </ac:spMkLst>
        </pc:spChg>
        <pc:spChg chg="add del">
          <ac:chgData name="Line Marleine Meto‘o" userId="09d4810ef95d2ded" providerId="LiveId" clId="{4D9A763A-C743-49A5-9550-397F1DA7F46B}" dt="2024-06-29T08:04:30.097" v="1587" actId="26606"/>
          <ac:spMkLst>
            <pc:docMk/>
            <pc:sldMk cId="2140463799" sldId="270"/>
            <ac:spMk id="306" creationId="{7C98A213-5994-475E-B327-DC6EC27FBA8B}"/>
          </ac:spMkLst>
        </pc:spChg>
        <pc:spChg chg="add del">
          <ac:chgData name="Line Marleine Meto‘o" userId="09d4810ef95d2ded" providerId="LiveId" clId="{4D9A763A-C743-49A5-9550-397F1DA7F46B}" dt="2024-06-29T08:04:30.097" v="1587" actId="26606"/>
          <ac:spMkLst>
            <pc:docMk/>
            <pc:sldMk cId="2140463799" sldId="270"/>
            <ac:spMk id="307" creationId="{4B030A0D-0DAD-4A99-89BB-419527D6A64B}"/>
          </ac:spMkLst>
        </pc:spChg>
        <pc:spChg chg="add del">
          <ac:chgData name="Line Marleine Meto‘o" userId="09d4810ef95d2ded" providerId="LiveId" clId="{4D9A763A-C743-49A5-9550-397F1DA7F46B}" dt="2024-06-29T08:06:01.708" v="1636" actId="26606"/>
          <ac:spMkLst>
            <pc:docMk/>
            <pc:sldMk cId="2140463799" sldId="270"/>
            <ac:spMk id="309" creationId="{9CB95732-565A-4D2C-A3AB-CC460C0D3826}"/>
          </ac:spMkLst>
        </pc:spChg>
        <pc:spChg chg="add del">
          <ac:chgData name="Line Marleine Meto‘o" userId="09d4810ef95d2ded" providerId="LiveId" clId="{4D9A763A-C743-49A5-9550-397F1DA7F46B}" dt="2024-06-29T08:06:01.708" v="1636" actId="26606"/>
          <ac:spMkLst>
            <pc:docMk/>
            <pc:sldMk cId="2140463799" sldId="270"/>
            <ac:spMk id="310" creationId="{77F1AF47-AE98-4034-BD91-1976FA4D9C4C}"/>
          </ac:spMkLst>
        </pc:spChg>
        <pc:spChg chg="add del">
          <ac:chgData name="Line Marleine Meto‘o" userId="09d4810ef95d2ded" providerId="LiveId" clId="{4D9A763A-C743-49A5-9550-397F1DA7F46B}" dt="2024-06-29T08:06:01.708" v="1636" actId="26606"/>
          <ac:spMkLst>
            <pc:docMk/>
            <pc:sldMk cId="2140463799" sldId="270"/>
            <ac:spMk id="311" creationId="{8EC0EE2B-2029-48DD-893D-F528E651B07D}"/>
          </ac:spMkLst>
        </pc:spChg>
        <pc:spChg chg="add del">
          <ac:chgData name="Line Marleine Meto‘o" userId="09d4810ef95d2ded" providerId="LiveId" clId="{4D9A763A-C743-49A5-9550-397F1DA7F46B}" dt="2024-06-29T08:03:24.963" v="1584" actId="26606"/>
          <ac:spMkLst>
            <pc:docMk/>
            <pc:sldMk cId="2140463799" sldId="270"/>
            <ac:spMk id="312" creationId="{9CB95732-565A-4D2C-A3AB-CC460C0D3826}"/>
          </ac:spMkLst>
        </pc:spChg>
        <pc:spChg chg="add del">
          <ac:chgData name="Line Marleine Meto‘o" userId="09d4810ef95d2ded" providerId="LiveId" clId="{4D9A763A-C743-49A5-9550-397F1DA7F46B}" dt="2024-06-29T08:06:01.708" v="1636" actId="26606"/>
          <ac:spMkLst>
            <pc:docMk/>
            <pc:sldMk cId="2140463799" sldId="270"/>
            <ac:spMk id="313" creationId="{45AE1D08-1ED1-4F59-B42F-4D8EA33DC8C6}"/>
          </ac:spMkLst>
        </pc:spChg>
        <pc:spChg chg="add del">
          <ac:chgData name="Line Marleine Meto‘o" userId="09d4810ef95d2ded" providerId="LiveId" clId="{4D9A763A-C743-49A5-9550-397F1DA7F46B}" dt="2024-06-29T08:03:24.963" v="1584" actId="26606"/>
          <ac:spMkLst>
            <pc:docMk/>
            <pc:sldMk cId="2140463799" sldId="270"/>
            <ac:spMk id="314" creationId="{E19B653C-798C-4333-8452-3DF3AE3C1D11}"/>
          </ac:spMkLst>
        </pc:spChg>
        <pc:spChg chg="add del">
          <ac:chgData name="Line Marleine Meto‘o" userId="09d4810ef95d2ded" providerId="LiveId" clId="{4D9A763A-C743-49A5-9550-397F1DA7F46B}" dt="2024-06-29T08:06:01.708" v="1636" actId="26606"/>
          <ac:spMkLst>
            <pc:docMk/>
            <pc:sldMk cId="2140463799" sldId="270"/>
            <ac:spMk id="315" creationId="{9A79B912-88EA-4640-BDEB-51B3B11A026A}"/>
          </ac:spMkLst>
        </pc:spChg>
        <pc:spChg chg="add del">
          <ac:chgData name="Line Marleine Meto‘o" userId="09d4810ef95d2ded" providerId="LiveId" clId="{4D9A763A-C743-49A5-9550-397F1DA7F46B}" dt="2024-06-29T08:03:24.963" v="1584" actId="26606"/>
          <ac:spMkLst>
            <pc:docMk/>
            <pc:sldMk cId="2140463799" sldId="270"/>
            <ac:spMk id="316" creationId="{0FE50278-E2EC-42B2-A1F1-921DD39901C4}"/>
          </ac:spMkLst>
        </pc:spChg>
        <pc:spChg chg="add del">
          <ac:chgData name="Line Marleine Meto‘o" userId="09d4810ef95d2ded" providerId="LiveId" clId="{4D9A763A-C743-49A5-9550-397F1DA7F46B}" dt="2024-06-29T08:05:21.715" v="1629" actId="26606"/>
          <ac:spMkLst>
            <pc:docMk/>
            <pc:sldMk cId="2140463799" sldId="270"/>
            <ac:spMk id="317" creationId="{EDC07B27-4E3C-4BCF-ABDB-6AA72857C058}"/>
          </ac:spMkLst>
        </pc:spChg>
        <pc:spChg chg="add del">
          <ac:chgData name="Line Marleine Meto‘o" userId="09d4810ef95d2ded" providerId="LiveId" clId="{4D9A763A-C743-49A5-9550-397F1DA7F46B}" dt="2024-06-29T08:03:24.963" v="1584" actId="26606"/>
          <ac:spMkLst>
            <pc:docMk/>
            <pc:sldMk cId="2140463799" sldId="270"/>
            <ac:spMk id="318" creationId="{1236153F-0DB4-40DD-87C6-B40C1B7E282C}"/>
          </ac:spMkLst>
        </pc:spChg>
        <pc:spChg chg="add del">
          <ac:chgData name="Line Marleine Meto‘o" userId="09d4810ef95d2ded" providerId="LiveId" clId="{4D9A763A-C743-49A5-9550-397F1DA7F46B}" dt="2024-06-29T08:05:21.715" v="1629" actId="26606"/>
          <ac:spMkLst>
            <pc:docMk/>
            <pc:sldMk cId="2140463799" sldId="270"/>
            <ac:spMk id="319" creationId="{83D11BE6-2A04-4DBB-842D-88602B5EC728}"/>
          </ac:spMkLst>
        </pc:spChg>
        <pc:spChg chg="add del">
          <ac:chgData name="Line Marleine Meto‘o" userId="09d4810ef95d2ded" providerId="LiveId" clId="{4D9A763A-C743-49A5-9550-397F1DA7F46B}" dt="2024-06-29T08:03:37.438" v="1586" actId="26606"/>
          <ac:spMkLst>
            <pc:docMk/>
            <pc:sldMk cId="2140463799" sldId="270"/>
            <ac:spMk id="320" creationId="{8A03A6A2-7849-4179-B68F-C11DDDB231D4}"/>
          </ac:spMkLst>
        </pc:spChg>
        <pc:spChg chg="add del">
          <ac:chgData name="Line Marleine Meto‘o" userId="09d4810ef95d2ded" providerId="LiveId" clId="{4D9A763A-C743-49A5-9550-397F1DA7F46B}" dt="2024-06-29T08:03:37.438" v="1586" actId="26606"/>
          <ac:spMkLst>
            <pc:docMk/>
            <pc:sldMk cId="2140463799" sldId="270"/>
            <ac:spMk id="321" creationId="{1C4FDBE2-32F7-4AC4-A40C-C51C65B1D474}"/>
          </ac:spMkLst>
        </pc:spChg>
        <pc:spChg chg="add del">
          <ac:chgData name="Line Marleine Meto‘o" userId="09d4810ef95d2ded" providerId="LiveId" clId="{4D9A763A-C743-49A5-9550-397F1DA7F46B}" dt="2024-06-29T08:03:37.438" v="1586" actId="26606"/>
          <ac:spMkLst>
            <pc:docMk/>
            <pc:sldMk cId="2140463799" sldId="270"/>
            <ac:spMk id="322" creationId="{EBF4792E-DF83-4D24-9924-01EC30A32C89}"/>
          </ac:spMkLst>
        </pc:spChg>
        <pc:spChg chg="add del">
          <ac:chgData name="Line Marleine Meto‘o" userId="09d4810ef95d2ded" providerId="LiveId" clId="{4D9A763A-C743-49A5-9550-397F1DA7F46B}" dt="2024-06-29T08:03:37.438" v="1586" actId="26606"/>
          <ac:spMkLst>
            <pc:docMk/>
            <pc:sldMk cId="2140463799" sldId="270"/>
            <ac:spMk id="323" creationId="{15837328-A57C-47AA-B520-C83F4A6BD1E4}"/>
          </ac:spMkLst>
        </pc:spChg>
        <pc:spChg chg="add del">
          <ac:chgData name="Line Marleine Meto‘o" userId="09d4810ef95d2ded" providerId="LiveId" clId="{4D9A763A-C743-49A5-9550-397F1DA7F46B}" dt="2024-06-29T08:03:37.438" v="1586" actId="26606"/>
          <ac:spMkLst>
            <pc:docMk/>
            <pc:sldMk cId="2140463799" sldId="270"/>
            <ac:spMk id="324" creationId="{E2B33195-5BCA-4BB7-A82D-6739522687DD}"/>
          </ac:spMkLst>
        </pc:spChg>
        <pc:spChg chg="add del">
          <ac:chgData name="Line Marleine Meto‘o" userId="09d4810ef95d2ded" providerId="LiveId" clId="{4D9A763A-C743-49A5-9550-397F1DA7F46B}" dt="2024-06-29T08:05:21.715" v="1629" actId="26606"/>
          <ac:spMkLst>
            <pc:docMk/>
            <pc:sldMk cId="2140463799" sldId="270"/>
            <ac:spMk id="325" creationId="{2A05E02A-9AA9-45EC-B87B-B46F043F3F97}"/>
          </ac:spMkLst>
        </pc:spChg>
        <pc:spChg chg="add del">
          <ac:chgData name="Line Marleine Meto‘o" userId="09d4810ef95d2ded" providerId="LiveId" clId="{4D9A763A-C743-49A5-9550-397F1DA7F46B}" dt="2024-06-29T08:05:21.715" v="1629" actId="26606"/>
          <ac:spMkLst>
            <pc:docMk/>
            <pc:sldMk cId="2140463799" sldId="270"/>
            <ac:spMk id="326" creationId="{0E91EDBA-E8E0-4575-8147-B700345215CE}"/>
          </ac:spMkLst>
        </pc:spChg>
        <pc:spChg chg="add del">
          <ac:chgData name="Line Marleine Meto‘o" userId="09d4810ef95d2ded" providerId="LiveId" clId="{4D9A763A-C743-49A5-9550-397F1DA7F46B}" dt="2024-06-29T08:05:21.715" v="1629" actId="26606"/>
          <ac:spMkLst>
            <pc:docMk/>
            <pc:sldMk cId="2140463799" sldId="270"/>
            <ac:spMk id="328" creationId="{DFEE4473-A122-4E96-8C31-B4C5AAA274FD}"/>
          </ac:spMkLst>
        </pc:spChg>
        <pc:spChg chg="add del">
          <ac:chgData name="Line Marleine Meto‘o" userId="09d4810ef95d2ded" providerId="LiveId" clId="{4D9A763A-C743-49A5-9550-397F1DA7F46B}" dt="2024-06-29T08:05:25.887" v="1631" actId="26606"/>
          <ac:spMkLst>
            <pc:docMk/>
            <pc:sldMk cId="2140463799" sldId="270"/>
            <ac:spMk id="330" creationId="{0C16D439-5AF4-4EA7-84B5-F4B7EA0E8B06}"/>
          </ac:spMkLst>
        </pc:spChg>
        <pc:spChg chg="add del">
          <ac:chgData name="Line Marleine Meto‘o" userId="09d4810ef95d2ded" providerId="LiveId" clId="{4D9A763A-C743-49A5-9550-397F1DA7F46B}" dt="2024-06-29T08:05:25.887" v="1631" actId="26606"/>
          <ac:spMkLst>
            <pc:docMk/>
            <pc:sldMk cId="2140463799" sldId="270"/>
            <ac:spMk id="331" creationId="{2C976038-D188-488D-8373-B7F753ED938E}"/>
          </ac:spMkLst>
        </pc:spChg>
        <pc:spChg chg="add del">
          <ac:chgData name="Line Marleine Meto‘o" userId="09d4810ef95d2ded" providerId="LiveId" clId="{4D9A763A-C743-49A5-9550-397F1DA7F46B}" dt="2024-06-29T08:05:31.836" v="1633" actId="26606"/>
          <ac:spMkLst>
            <pc:docMk/>
            <pc:sldMk cId="2140463799" sldId="270"/>
            <ac:spMk id="333" creationId="{EDC07B27-4E3C-4BCF-ABDB-6AA72857C058}"/>
          </ac:spMkLst>
        </pc:spChg>
        <pc:spChg chg="add del">
          <ac:chgData name="Line Marleine Meto‘o" userId="09d4810ef95d2ded" providerId="LiveId" clId="{4D9A763A-C743-49A5-9550-397F1DA7F46B}" dt="2024-06-29T08:05:31.836" v="1633" actId="26606"/>
          <ac:spMkLst>
            <pc:docMk/>
            <pc:sldMk cId="2140463799" sldId="270"/>
            <ac:spMk id="334" creationId="{83D11BE6-2A04-4DBB-842D-88602B5EC728}"/>
          </ac:spMkLst>
        </pc:spChg>
        <pc:spChg chg="add del">
          <ac:chgData name="Line Marleine Meto‘o" userId="09d4810ef95d2ded" providerId="LiveId" clId="{4D9A763A-C743-49A5-9550-397F1DA7F46B}" dt="2024-06-29T08:05:31.836" v="1633" actId="26606"/>
          <ac:spMkLst>
            <pc:docMk/>
            <pc:sldMk cId="2140463799" sldId="270"/>
            <ac:spMk id="335" creationId="{2A05E02A-9AA9-45EC-B87B-B46F043F3F97}"/>
          </ac:spMkLst>
        </pc:spChg>
        <pc:spChg chg="add del">
          <ac:chgData name="Line Marleine Meto‘o" userId="09d4810ef95d2ded" providerId="LiveId" clId="{4D9A763A-C743-49A5-9550-397F1DA7F46B}" dt="2024-06-29T08:05:31.836" v="1633" actId="26606"/>
          <ac:spMkLst>
            <pc:docMk/>
            <pc:sldMk cId="2140463799" sldId="270"/>
            <ac:spMk id="336" creationId="{0E91EDBA-E8E0-4575-8147-B700345215CE}"/>
          </ac:spMkLst>
        </pc:spChg>
        <pc:spChg chg="add del">
          <ac:chgData name="Line Marleine Meto‘o" userId="09d4810ef95d2ded" providerId="LiveId" clId="{4D9A763A-C743-49A5-9550-397F1DA7F46B}" dt="2024-06-29T08:05:31.836" v="1633" actId="26606"/>
          <ac:spMkLst>
            <pc:docMk/>
            <pc:sldMk cId="2140463799" sldId="270"/>
            <ac:spMk id="337" creationId="{DFEE4473-A122-4E96-8C31-B4C5AAA274FD}"/>
          </ac:spMkLst>
        </pc:spChg>
        <pc:spChg chg="add del">
          <ac:chgData name="Line Marleine Meto‘o" userId="09d4810ef95d2ded" providerId="LiveId" clId="{4D9A763A-C743-49A5-9550-397F1DA7F46B}" dt="2024-06-29T08:06:01.708" v="1635" actId="26606"/>
          <ac:spMkLst>
            <pc:docMk/>
            <pc:sldMk cId="2140463799" sldId="270"/>
            <ac:spMk id="339" creationId="{9CB95732-565A-4D2C-A3AB-CC460C0D3826}"/>
          </ac:spMkLst>
        </pc:spChg>
        <pc:spChg chg="add del">
          <ac:chgData name="Line Marleine Meto‘o" userId="09d4810ef95d2ded" providerId="LiveId" clId="{4D9A763A-C743-49A5-9550-397F1DA7F46B}" dt="2024-06-29T08:06:01.708" v="1635" actId="26606"/>
          <ac:spMkLst>
            <pc:docMk/>
            <pc:sldMk cId="2140463799" sldId="270"/>
            <ac:spMk id="340" creationId="{E19B653C-798C-4333-8452-3DF3AE3C1D11}"/>
          </ac:spMkLst>
        </pc:spChg>
        <pc:spChg chg="add del">
          <ac:chgData name="Line Marleine Meto‘o" userId="09d4810ef95d2ded" providerId="LiveId" clId="{4D9A763A-C743-49A5-9550-397F1DA7F46B}" dt="2024-06-29T08:06:01.708" v="1635" actId="26606"/>
          <ac:spMkLst>
            <pc:docMk/>
            <pc:sldMk cId="2140463799" sldId="270"/>
            <ac:spMk id="341" creationId="{0FE50278-E2EC-42B2-A1F1-921DD39901C4}"/>
          </ac:spMkLst>
        </pc:spChg>
        <pc:spChg chg="add del">
          <ac:chgData name="Line Marleine Meto‘o" userId="09d4810ef95d2ded" providerId="LiveId" clId="{4D9A763A-C743-49A5-9550-397F1DA7F46B}" dt="2024-06-29T08:06:01.708" v="1635" actId="26606"/>
          <ac:spMkLst>
            <pc:docMk/>
            <pc:sldMk cId="2140463799" sldId="270"/>
            <ac:spMk id="342" creationId="{1236153F-0DB4-40DD-87C6-B40C1B7E282C}"/>
          </ac:spMkLst>
        </pc:spChg>
        <pc:spChg chg="add del">
          <ac:chgData name="Line Marleine Meto‘o" userId="09d4810ef95d2ded" providerId="LiveId" clId="{4D9A763A-C743-49A5-9550-397F1DA7F46B}" dt="2024-06-29T08:06:25.356" v="1639" actId="26606"/>
          <ac:spMkLst>
            <pc:docMk/>
            <pc:sldMk cId="2140463799" sldId="270"/>
            <ac:spMk id="344" creationId="{9CB95732-565A-4D2C-A3AB-CC460C0D3826}"/>
          </ac:spMkLst>
        </pc:spChg>
        <pc:spChg chg="add del">
          <ac:chgData name="Line Marleine Meto‘o" userId="09d4810ef95d2ded" providerId="LiveId" clId="{4D9A763A-C743-49A5-9550-397F1DA7F46B}" dt="2024-06-29T08:06:25.356" v="1639" actId="26606"/>
          <ac:spMkLst>
            <pc:docMk/>
            <pc:sldMk cId="2140463799" sldId="270"/>
            <ac:spMk id="345" creationId="{77F1AF47-AE98-4034-BD91-1976FA4D9C4C}"/>
          </ac:spMkLst>
        </pc:spChg>
        <pc:spChg chg="add del">
          <ac:chgData name="Line Marleine Meto‘o" userId="09d4810ef95d2ded" providerId="LiveId" clId="{4D9A763A-C743-49A5-9550-397F1DA7F46B}" dt="2024-06-29T08:06:25.356" v="1639" actId="26606"/>
          <ac:spMkLst>
            <pc:docMk/>
            <pc:sldMk cId="2140463799" sldId="270"/>
            <ac:spMk id="346" creationId="{8EC0EE2B-2029-48DD-893D-F528E651B07D}"/>
          </ac:spMkLst>
        </pc:spChg>
        <pc:spChg chg="add del">
          <ac:chgData name="Line Marleine Meto‘o" userId="09d4810ef95d2ded" providerId="LiveId" clId="{4D9A763A-C743-49A5-9550-397F1DA7F46B}" dt="2024-06-29T08:06:25.356" v="1639" actId="26606"/>
          <ac:spMkLst>
            <pc:docMk/>
            <pc:sldMk cId="2140463799" sldId="270"/>
            <ac:spMk id="347" creationId="{45AE1D08-1ED1-4F59-B42F-4D8EA33DC8C6}"/>
          </ac:spMkLst>
        </pc:spChg>
        <pc:spChg chg="add del">
          <ac:chgData name="Line Marleine Meto‘o" userId="09d4810ef95d2ded" providerId="LiveId" clId="{4D9A763A-C743-49A5-9550-397F1DA7F46B}" dt="2024-06-29T08:06:25.356" v="1639" actId="26606"/>
          <ac:spMkLst>
            <pc:docMk/>
            <pc:sldMk cId="2140463799" sldId="270"/>
            <ac:spMk id="348" creationId="{9A79B912-88EA-4640-BDEB-51B3B11A026A}"/>
          </ac:spMkLst>
        </pc:spChg>
        <pc:spChg chg="add del">
          <ac:chgData name="Line Marleine Meto‘o" userId="09d4810ef95d2ded" providerId="LiveId" clId="{4D9A763A-C743-49A5-9550-397F1DA7F46B}" dt="2024-06-29T08:09:57.654" v="1667" actId="26606"/>
          <ac:spMkLst>
            <pc:docMk/>
            <pc:sldMk cId="2140463799" sldId="270"/>
            <ac:spMk id="353" creationId="{EDC07B27-4E3C-4BCF-ABDB-6AA72857C058}"/>
          </ac:spMkLst>
        </pc:spChg>
        <pc:spChg chg="add del">
          <ac:chgData name="Line Marleine Meto‘o" userId="09d4810ef95d2ded" providerId="LiveId" clId="{4D9A763A-C743-49A5-9550-397F1DA7F46B}" dt="2024-06-29T08:09:57.654" v="1667" actId="26606"/>
          <ac:spMkLst>
            <pc:docMk/>
            <pc:sldMk cId="2140463799" sldId="270"/>
            <ac:spMk id="355" creationId="{83D11BE6-2A04-4DBB-842D-88602B5EC728}"/>
          </ac:spMkLst>
        </pc:spChg>
        <pc:spChg chg="add del">
          <ac:chgData name="Line Marleine Meto‘o" userId="09d4810ef95d2ded" providerId="LiveId" clId="{4D9A763A-C743-49A5-9550-397F1DA7F46B}" dt="2024-06-29T08:09:57.654" v="1667" actId="26606"/>
          <ac:spMkLst>
            <pc:docMk/>
            <pc:sldMk cId="2140463799" sldId="270"/>
            <ac:spMk id="357" creationId="{2A05E02A-9AA9-45EC-B87B-B46F043F3F97}"/>
          </ac:spMkLst>
        </pc:spChg>
        <pc:spChg chg="add del">
          <ac:chgData name="Line Marleine Meto‘o" userId="09d4810ef95d2ded" providerId="LiveId" clId="{4D9A763A-C743-49A5-9550-397F1DA7F46B}" dt="2024-06-29T08:09:57.654" v="1667" actId="26606"/>
          <ac:spMkLst>
            <pc:docMk/>
            <pc:sldMk cId="2140463799" sldId="270"/>
            <ac:spMk id="359" creationId="{0E91EDBA-E8E0-4575-8147-B700345215CE}"/>
          </ac:spMkLst>
        </pc:spChg>
        <pc:spChg chg="add del">
          <ac:chgData name="Line Marleine Meto‘o" userId="09d4810ef95d2ded" providerId="LiveId" clId="{4D9A763A-C743-49A5-9550-397F1DA7F46B}" dt="2024-06-29T08:09:57.654" v="1667" actId="26606"/>
          <ac:spMkLst>
            <pc:docMk/>
            <pc:sldMk cId="2140463799" sldId="270"/>
            <ac:spMk id="361" creationId="{DFEE4473-A122-4E96-8C31-B4C5AAA274FD}"/>
          </ac:spMkLst>
        </pc:spChg>
        <pc:spChg chg="add">
          <ac:chgData name="Line Marleine Meto‘o" userId="09d4810ef95d2ded" providerId="LiveId" clId="{4D9A763A-C743-49A5-9550-397F1DA7F46B}" dt="2024-06-29T08:09:57.654" v="1667" actId="26606"/>
          <ac:spMkLst>
            <pc:docMk/>
            <pc:sldMk cId="2140463799" sldId="270"/>
            <ac:spMk id="366" creationId="{1C4FDBE2-32F7-4AC4-A40C-C51C65B1D474}"/>
          </ac:spMkLst>
        </pc:spChg>
        <pc:spChg chg="add">
          <ac:chgData name="Line Marleine Meto‘o" userId="09d4810ef95d2ded" providerId="LiveId" clId="{4D9A763A-C743-49A5-9550-397F1DA7F46B}" dt="2024-06-29T08:09:57.654" v="1667" actId="26606"/>
          <ac:spMkLst>
            <pc:docMk/>
            <pc:sldMk cId="2140463799" sldId="270"/>
            <ac:spMk id="368" creationId="{EBF4792E-DF83-4D24-9924-01EC30A32C89}"/>
          </ac:spMkLst>
        </pc:spChg>
        <pc:spChg chg="add">
          <ac:chgData name="Line Marleine Meto‘o" userId="09d4810ef95d2ded" providerId="LiveId" clId="{4D9A763A-C743-49A5-9550-397F1DA7F46B}" dt="2024-06-29T08:09:57.654" v="1667" actId="26606"/>
          <ac:spMkLst>
            <pc:docMk/>
            <pc:sldMk cId="2140463799" sldId="270"/>
            <ac:spMk id="370" creationId="{15837328-A57C-47AA-B520-C83F4A6BD1E4}"/>
          </ac:spMkLst>
        </pc:spChg>
        <pc:spChg chg="add">
          <ac:chgData name="Line Marleine Meto‘o" userId="09d4810ef95d2ded" providerId="LiveId" clId="{4D9A763A-C743-49A5-9550-397F1DA7F46B}" dt="2024-06-29T08:09:57.654" v="1667" actId="26606"/>
          <ac:spMkLst>
            <pc:docMk/>
            <pc:sldMk cId="2140463799" sldId="270"/>
            <ac:spMk id="372" creationId="{E2B33195-5BCA-4BB7-A82D-6739522687DD}"/>
          </ac:spMkLst>
        </pc:spChg>
        <pc:spChg chg="add">
          <ac:chgData name="Line Marleine Meto‘o" userId="09d4810ef95d2ded" providerId="LiveId" clId="{4D9A763A-C743-49A5-9550-397F1DA7F46B}" dt="2024-06-29T08:09:57.654" v="1667" actId="26606"/>
          <ac:spMkLst>
            <pc:docMk/>
            <pc:sldMk cId="2140463799" sldId="270"/>
            <ac:spMk id="374" creationId="{8A03A6A2-7849-4179-B68F-C11DDDB231D4}"/>
          </ac:spMkLst>
        </pc:spChg>
        <pc:grpChg chg="add del">
          <ac:chgData name="Line Marleine Meto‘o" userId="09d4810ef95d2ded" providerId="LiveId" clId="{4D9A763A-C743-49A5-9550-397F1DA7F46B}" dt="2024-06-29T08:00:38.051" v="1558" actId="26606"/>
          <ac:grpSpMkLst>
            <pc:docMk/>
            <pc:sldMk cId="2140463799" sldId="270"/>
            <ac:grpSpMk id="267" creationId="{CB018903-3549-4A3B-A9DF-B26757CAA9C6}"/>
          </ac:grpSpMkLst>
        </pc:grpChg>
        <pc:grpChg chg="add del">
          <ac:chgData name="Line Marleine Meto‘o" userId="09d4810ef95d2ded" providerId="LiveId" clId="{4D9A763A-C743-49A5-9550-397F1DA7F46B}" dt="2024-06-29T08:00:26.936" v="1548" actId="26606"/>
          <ac:grpSpMkLst>
            <pc:docMk/>
            <pc:sldMk cId="2140463799" sldId="270"/>
            <ac:grpSpMk id="285" creationId="{CB018903-3549-4A3B-A9DF-B26757CAA9C6}"/>
          </ac:grpSpMkLst>
        </pc:grpChg>
        <pc:grpChg chg="add del">
          <ac:chgData name="Line Marleine Meto‘o" userId="09d4810ef95d2ded" providerId="LiveId" clId="{4D9A763A-C743-49A5-9550-397F1DA7F46B}" dt="2024-06-29T08:00:34.412" v="1555" actId="26606"/>
          <ac:grpSpMkLst>
            <pc:docMk/>
            <pc:sldMk cId="2140463799" sldId="270"/>
            <ac:grpSpMk id="298" creationId="{CB018903-3549-4A3B-A9DF-B26757CAA9C6}"/>
          </ac:grpSpMkLst>
        </pc:grpChg>
        <pc:picChg chg="add del mod ord">
          <ac:chgData name="Line Marleine Meto‘o" userId="09d4810ef95d2ded" providerId="LiveId" clId="{4D9A763A-C743-49A5-9550-397F1DA7F46B}" dt="2024-06-29T08:17:31.779" v="1722" actId="14100"/>
          <ac:picMkLst>
            <pc:docMk/>
            <pc:sldMk cId="2140463799" sldId="270"/>
            <ac:picMk id="4" creationId="{81B30C71-BE26-66CD-4AC3-59B44AD6E64A}"/>
          </ac:picMkLst>
        </pc:picChg>
        <pc:picChg chg="del">
          <ac:chgData name="Line Marleine Meto‘o" userId="09d4810ef95d2ded" providerId="LiveId" clId="{4D9A763A-C743-49A5-9550-397F1DA7F46B}" dt="2024-06-29T07:55:44.989" v="1509" actId="478"/>
          <ac:picMkLst>
            <pc:docMk/>
            <pc:sldMk cId="2140463799" sldId="270"/>
            <ac:picMk id="6" creationId="{0FAE9EE5-B926-900F-0089-2B18A396782D}"/>
          </ac:picMkLst>
        </pc:picChg>
        <pc:picChg chg="add mod ord">
          <ac:chgData name="Line Marleine Meto‘o" userId="09d4810ef95d2ded" providerId="LiveId" clId="{4D9A763A-C743-49A5-9550-397F1DA7F46B}" dt="2024-06-29T08:12:41.356" v="1696" actId="1076"/>
          <ac:picMkLst>
            <pc:docMk/>
            <pc:sldMk cId="2140463799" sldId="270"/>
            <ac:picMk id="7" creationId="{BB1402D8-43FC-1F2B-F5E1-AFB7679C36C8}"/>
          </ac:picMkLst>
        </pc:picChg>
        <pc:picChg chg="add mod">
          <ac:chgData name="Line Marleine Meto‘o" userId="09d4810ef95d2ded" providerId="LiveId" clId="{4D9A763A-C743-49A5-9550-397F1DA7F46B}" dt="2024-06-29T08:11:28.217" v="1685"/>
          <ac:picMkLst>
            <pc:docMk/>
            <pc:sldMk cId="2140463799" sldId="270"/>
            <ac:picMk id="8" creationId="{057E3F49-1A8B-C3A2-7702-41B86251D83E}"/>
          </ac:picMkLst>
        </pc:picChg>
        <pc:picChg chg="del">
          <ac:chgData name="Line Marleine Meto‘o" userId="09d4810ef95d2ded" providerId="LiveId" clId="{4D9A763A-C743-49A5-9550-397F1DA7F46B}" dt="2024-06-29T07:57:10.425" v="1513" actId="478"/>
          <ac:picMkLst>
            <pc:docMk/>
            <pc:sldMk cId="2140463799" sldId="270"/>
            <ac:picMk id="11" creationId="{98D91F6D-E7EA-4D67-D4F8-B172CB2E36F4}"/>
          </ac:picMkLst>
        </pc:picChg>
        <pc:picChg chg="del">
          <ac:chgData name="Line Marleine Meto‘o" userId="09d4810ef95d2ded" providerId="LiveId" clId="{4D9A763A-C743-49A5-9550-397F1DA7F46B}" dt="2024-06-29T07:57:07.935" v="1512" actId="478"/>
          <ac:picMkLst>
            <pc:docMk/>
            <pc:sldMk cId="2140463799" sldId="270"/>
            <ac:picMk id="13" creationId="{E6CD7AEA-FEAA-F8D2-9252-EBE34061B427}"/>
          </ac:picMkLst>
        </pc:picChg>
        <pc:picChg chg="add mod ord">
          <ac:chgData name="Line Marleine Meto‘o" userId="09d4810ef95d2ded" providerId="LiveId" clId="{4D9A763A-C743-49A5-9550-397F1DA7F46B}" dt="2024-06-29T08:12:04.349" v="1690" actId="14100"/>
          <ac:picMkLst>
            <pc:docMk/>
            <pc:sldMk cId="2140463799" sldId="270"/>
            <ac:picMk id="106" creationId="{2B8D2213-3BD5-C439-F7E6-773F4A53B3CE}"/>
          </ac:picMkLst>
        </pc:picChg>
      </pc:sldChg>
      <pc:sldChg chg="addSp delSp modSp add mod ord">
        <pc:chgData name="Line Marleine Meto‘o" userId="09d4810ef95d2ded" providerId="LiveId" clId="{4D9A763A-C743-49A5-9550-397F1DA7F46B}" dt="2024-06-29T08:20:17.012" v="1760" actId="14100"/>
        <pc:sldMkLst>
          <pc:docMk/>
          <pc:sldMk cId="123318443" sldId="271"/>
        </pc:sldMkLst>
        <pc:spChg chg="mod">
          <ac:chgData name="Line Marleine Meto‘o" userId="09d4810ef95d2ded" providerId="LiveId" clId="{4D9A763A-C743-49A5-9550-397F1DA7F46B}" dt="2024-06-29T08:19:00.406" v="1751" actId="20577"/>
          <ac:spMkLst>
            <pc:docMk/>
            <pc:sldMk cId="123318443" sldId="271"/>
            <ac:spMk id="2" creationId="{41CE0B09-A845-A997-F058-C542CC035423}"/>
          </ac:spMkLst>
        </pc:spChg>
        <pc:picChg chg="add mod">
          <ac:chgData name="Line Marleine Meto‘o" userId="09d4810ef95d2ded" providerId="LiveId" clId="{4D9A763A-C743-49A5-9550-397F1DA7F46B}" dt="2024-06-29T08:20:08.694" v="1758" actId="14100"/>
          <ac:picMkLst>
            <pc:docMk/>
            <pc:sldMk cId="123318443" sldId="271"/>
            <ac:picMk id="4" creationId="{AF1805FC-BCFE-97CF-F6DF-C9BB78B59B08}"/>
          </ac:picMkLst>
        </pc:picChg>
        <pc:picChg chg="del">
          <ac:chgData name="Line Marleine Meto‘o" userId="09d4810ef95d2ded" providerId="LiveId" clId="{4D9A763A-C743-49A5-9550-397F1DA7F46B}" dt="2024-06-29T08:19:02.881" v="1752" actId="478"/>
          <ac:picMkLst>
            <pc:docMk/>
            <pc:sldMk cId="123318443" sldId="271"/>
            <ac:picMk id="6" creationId="{DDE04369-01B8-8DE2-93C2-642E3837ECF7}"/>
          </ac:picMkLst>
        </pc:picChg>
        <pc:picChg chg="add mod">
          <ac:chgData name="Line Marleine Meto‘o" userId="09d4810ef95d2ded" providerId="LiveId" clId="{4D9A763A-C743-49A5-9550-397F1DA7F46B}" dt="2024-06-29T08:20:17.012" v="1760" actId="14100"/>
          <ac:picMkLst>
            <pc:docMk/>
            <pc:sldMk cId="123318443" sldId="271"/>
            <ac:picMk id="7" creationId="{DF99FCE5-5C6C-6530-B535-97F6AE72DF5D}"/>
          </ac:picMkLst>
        </pc:picChg>
        <pc:picChg chg="del">
          <ac:chgData name="Line Marleine Meto‘o" userId="09d4810ef95d2ded" providerId="LiveId" clId="{4D9A763A-C743-49A5-9550-397F1DA7F46B}" dt="2024-06-29T08:19:04.857" v="1753" actId="478"/>
          <ac:picMkLst>
            <pc:docMk/>
            <pc:sldMk cId="123318443" sldId="271"/>
            <ac:picMk id="9" creationId="{A427D463-72E5-E41E-8945-E9BC12AA1AC2}"/>
          </ac:picMkLst>
        </pc:picChg>
      </pc:sldChg>
      <pc:sldChg chg="addSp delSp modSp add mod ord addAnim delAnim">
        <pc:chgData name="Line Marleine Meto‘o" userId="09d4810ef95d2ded" providerId="LiveId" clId="{4D9A763A-C743-49A5-9550-397F1DA7F46B}" dt="2024-06-29T08:30:21.802" v="1836" actId="14100"/>
        <pc:sldMkLst>
          <pc:docMk/>
          <pc:sldMk cId="1184106049" sldId="272"/>
        </pc:sldMkLst>
        <pc:spChg chg="mod ord">
          <ac:chgData name="Line Marleine Meto‘o" userId="09d4810ef95d2ded" providerId="LiveId" clId="{4D9A763A-C743-49A5-9550-397F1DA7F46B}" dt="2024-06-29T08:29:27.034" v="1823" actId="26606"/>
          <ac:spMkLst>
            <pc:docMk/>
            <pc:sldMk cId="1184106049" sldId="272"/>
            <ac:spMk id="2" creationId="{41CE0B09-A845-A997-F058-C542CC035423}"/>
          </ac:spMkLst>
        </pc:spChg>
        <pc:spChg chg="del">
          <ac:chgData name="Line Marleine Meto‘o" userId="09d4810ef95d2ded" providerId="LiveId" clId="{4D9A763A-C743-49A5-9550-397F1DA7F46B}" dt="2024-06-29T08:22:48.685" v="1766" actId="26606"/>
          <ac:spMkLst>
            <pc:docMk/>
            <pc:sldMk cId="1184106049" sldId="272"/>
            <ac:spMk id="83" creationId="{02AD46D6-02D6-45B3-921C-F4033826EFA7}"/>
          </ac:spMkLst>
        </pc:spChg>
        <pc:spChg chg="del">
          <ac:chgData name="Line Marleine Meto‘o" userId="09d4810ef95d2ded" providerId="LiveId" clId="{4D9A763A-C743-49A5-9550-397F1DA7F46B}" dt="2024-06-29T08:22:48.685" v="1766" actId="26606"/>
          <ac:spMkLst>
            <pc:docMk/>
            <pc:sldMk cId="1184106049" sldId="272"/>
            <ac:spMk id="84" creationId="{3F138222-D274-4866-96E7-C3B1D6DA8CEE}"/>
          </ac:spMkLst>
        </pc:spChg>
        <pc:spChg chg="del">
          <ac:chgData name="Line Marleine Meto‘o" userId="09d4810ef95d2ded" providerId="LiveId" clId="{4D9A763A-C743-49A5-9550-397F1DA7F46B}" dt="2024-06-29T08:22:48.685" v="1766" actId="26606"/>
          <ac:spMkLst>
            <pc:docMk/>
            <pc:sldMk cId="1184106049" sldId="272"/>
            <ac:spMk id="85" creationId="{5888E255-D20B-4F26-B9DA-3DF036797008}"/>
          </ac:spMkLst>
        </pc:spChg>
        <pc:spChg chg="add del">
          <ac:chgData name="Line Marleine Meto‘o" userId="09d4810ef95d2ded" providerId="LiveId" clId="{4D9A763A-C743-49A5-9550-397F1DA7F46B}" dt="2024-06-29T08:29:27.034" v="1823" actId="26606"/>
          <ac:spMkLst>
            <pc:docMk/>
            <pc:sldMk cId="1184106049" sldId="272"/>
            <ac:spMk id="90" creationId="{1C4FDBE2-32F7-4AC4-A40C-C51C65B1D474}"/>
          </ac:spMkLst>
        </pc:spChg>
        <pc:spChg chg="add del">
          <ac:chgData name="Line Marleine Meto‘o" userId="09d4810ef95d2ded" providerId="LiveId" clId="{4D9A763A-C743-49A5-9550-397F1DA7F46B}" dt="2024-06-29T08:29:27.034" v="1823" actId="26606"/>
          <ac:spMkLst>
            <pc:docMk/>
            <pc:sldMk cId="1184106049" sldId="272"/>
            <ac:spMk id="92" creationId="{E2B33195-5BCA-4BB7-A82D-6739522687DD}"/>
          </ac:spMkLst>
        </pc:spChg>
        <pc:spChg chg="add del">
          <ac:chgData name="Line Marleine Meto‘o" userId="09d4810ef95d2ded" providerId="LiveId" clId="{4D9A763A-C743-49A5-9550-397F1DA7F46B}" dt="2024-06-29T08:29:27.034" v="1823" actId="26606"/>
          <ac:spMkLst>
            <pc:docMk/>
            <pc:sldMk cId="1184106049" sldId="272"/>
            <ac:spMk id="94" creationId="{CF8AD9F3-9AF6-494F-83A3-2F677563935C}"/>
          </ac:spMkLst>
        </pc:spChg>
        <pc:spChg chg="add del">
          <ac:chgData name="Line Marleine Meto‘o" userId="09d4810ef95d2ded" providerId="LiveId" clId="{4D9A763A-C743-49A5-9550-397F1DA7F46B}" dt="2024-06-29T08:29:27.034" v="1823" actId="26606"/>
          <ac:spMkLst>
            <pc:docMk/>
            <pc:sldMk cId="1184106049" sldId="272"/>
            <ac:spMk id="96" creationId="{11156773-3FB3-46D9-9F87-821287404830}"/>
          </ac:spMkLst>
        </pc:spChg>
        <pc:spChg chg="add del">
          <ac:chgData name="Line Marleine Meto‘o" userId="09d4810ef95d2ded" providerId="LiveId" clId="{4D9A763A-C743-49A5-9550-397F1DA7F46B}" dt="2024-06-29T08:29:27.034" v="1823" actId="26606"/>
          <ac:spMkLst>
            <pc:docMk/>
            <pc:sldMk cId="1184106049" sldId="272"/>
            <ac:spMk id="98" creationId="{E8EA24D0-C854-4AA8-B8FD-D252660D8840}"/>
          </ac:spMkLst>
        </pc:spChg>
        <pc:spChg chg="add del">
          <ac:chgData name="Line Marleine Meto‘o" userId="09d4810ef95d2ded" providerId="LiveId" clId="{4D9A763A-C743-49A5-9550-397F1DA7F46B}" dt="2024-06-29T08:25:43.664" v="1806" actId="26606"/>
          <ac:spMkLst>
            <pc:docMk/>
            <pc:sldMk cId="1184106049" sldId="272"/>
            <ac:spMk id="100" creationId="{D1520B01-A2E4-41C2-8A8F-7683F250890E}"/>
          </ac:spMkLst>
        </pc:spChg>
        <pc:spChg chg="add del">
          <ac:chgData name="Line Marleine Meto‘o" userId="09d4810ef95d2ded" providerId="LiveId" clId="{4D9A763A-C743-49A5-9550-397F1DA7F46B}" dt="2024-06-29T08:26:52.605" v="1810" actId="26606"/>
          <ac:spMkLst>
            <pc:docMk/>
            <pc:sldMk cId="1184106049" sldId="272"/>
            <ac:spMk id="102" creationId="{BFFB6EAD-767A-4A95-9246-C39976AD1119}"/>
          </ac:spMkLst>
        </pc:spChg>
        <pc:spChg chg="add del">
          <ac:chgData name="Line Marleine Meto‘o" userId="09d4810ef95d2ded" providerId="LiveId" clId="{4D9A763A-C743-49A5-9550-397F1DA7F46B}" dt="2024-06-29T08:24:47.093" v="1797" actId="26606"/>
          <ac:spMkLst>
            <pc:docMk/>
            <pc:sldMk cId="1184106049" sldId="272"/>
            <ac:spMk id="103" creationId="{521C4EA8-6B83-4338-913D-D75D3C4F34D6}"/>
          </ac:spMkLst>
        </pc:spChg>
        <pc:spChg chg="add del">
          <ac:chgData name="Line Marleine Meto‘o" userId="09d4810ef95d2ded" providerId="LiveId" clId="{4D9A763A-C743-49A5-9550-397F1DA7F46B}" dt="2024-06-29T08:26:52.605" v="1810" actId="26606"/>
          <ac:spMkLst>
            <pc:docMk/>
            <pc:sldMk cId="1184106049" sldId="272"/>
            <ac:spMk id="106" creationId="{07062BB1-E215-424E-80C4-7E1CF179A357}"/>
          </ac:spMkLst>
        </pc:spChg>
        <pc:spChg chg="add del">
          <ac:chgData name="Line Marleine Meto‘o" userId="09d4810ef95d2ded" providerId="LiveId" clId="{4D9A763A-C743-49A5-9550-397F1DA7F46B}" dt="2024-06-29T08:26:14.877" v="1808" actId="26606"/>
          <ac:spMkLst>
            <pc:docMk/>
            <pc:sldMk cId="1184106049" sldId="272"/>
            <ac:spMk id="107" creationId="{FB5B0058-AF13-4859-B429-4EDDE2A26F7F}"/>
          </ac:spMkLst>
        </pc:spChg>
        <pc:spChg chg="add del">
          <ac:chgData name="Line Marleine Meto‘o" userId="09d4810ef95d2ded" providerId="LiveId" clId="{4D9A763A-C743-49A5-9550-397F1DA7F46B}" dt="2024-06-29T08:26:14.877" v="1808" actId="26606"/>
          <ac:spMkLst>
            <pc:docMk/>
            <pc:sldMk cId="1184106049" sldId="272"/>
            <ac:spMk id="108" creationId="{0277405F-0B4F-4418-B773-1B38814125B6}"/>
          </ac:spMkLst>
        </pc:spChg>
        <pc:spChg chg="add del">
          <ac:chgData name="Line Marleine Meto‘o" userId="09d4810ef95d2ded" providerId="LiveId" clId="{4D9A763A-C743-49A5-9550-397F1DA7F46B}" dt="2024-06-29T08:24:47.093" v="1797" actId="26606"/>
          <ac:spMkLst>
            <pc:docMk/>
            <pc:sldMk cId="1184106049" sldId="272"/>
            <ac:spMk id="109" creationId="{04357C93-F0CB-4A1C-8F77-4E9063789819}"/>
          </ac:spMkLst>
        </pc:spChg>
        <pc:spChg chg="add del">
          <ac:chgData name="Line Marleine Meto‘o" userId="09d4810ef95d2ded" providerId="LiveId" clId="{4D9A763A-C743-49A5-9550-397F1DA7F46B}" dt="2024-06-29T08:26:52.605" v="1810" actId="26606"/>
          <ac:spMkLst>
            <pc:docMk/>
            <pc:sldMk cId="1184106049" sldId="272"/>
            <ac:spMk id="110" creationId="{B368E167-B2D7-4904-BB6B-AE0486A2C6F8}"/>
          </ac:spMkLst>
        </pc:spChg>
        <pc:spChg chg="add del">
          <ac:chgData name="Line Marleine Meto‘o" userId="09d4810ef95d2ded" providerId="LiveId" clId="{4D9A763A-C743-49A5-9550-397F1DA7F46B}" dt="2024-06-29T08:26:52.605" v="1810" actId="26606"/>
          <ac:spMkLst>
            <pc:docMk/>
            <pc:sldMk cId="1184106049" sldId="272"/>
            <ac:spMk id="111" creationId="{70A21480-D93D-46BE-9A94-B5A80469DF68}"/>
          </ac:spMkLst>
        </pc:spChg>
        <pc:spChg chg="add del">
          <ac:chgData name="Line Marleine Meto‘o" userId="09d4810ef95d2ded" providerId="LiveId" clId="{4D9A763A-C743-49A5-9550-397F1DA7F46B}" dt="2024-06-29T08:26:52.605" v="1810" actId="26606"/>
          <ac:spMkLst>
            <pc:docMk/>
            <pc:sldMk cId="1184106049" sldId="272"/>
            <ac:spMk id="112" creationId="{6FD0FBFA-B43E-40C1-A6E4-B88234171E7A}"/>
          </ac:spMkLst>
        </pc:spChg>
        <pc:spChg chg="add del">
          <ac:chgData name="Line Marleine Meto‘o" userId="09d4810ef95d2ded" providerId="LiveId" clId="{4D9A763A-C743-49A5-9550-397F1DA7F46B}" dt="2024-06-29T08:26:52.605" v="1810" actId="26606"/>
          <ac:spMkLst>
            <pc:docMk/>
            <pc:sldMk cId="1184106049" sldId="272"/>
            <ac:spMk id="114" creationId="{33E49524-66B4-4DB0-AD09-DC8B9874E1B3}"/>
          </ac:spMkLst>
        </pc:spChg>
        <pc:spChg chg="add del">
          <ac:chgData name="Line Marleine Meto‘o" userId="09d4810ef95d2ded" providerId="LiveId" clId="{4D9A763A-C743-49A5-9550-397F1DA7F46B}" dt="2024-06-29T08:26:52.605" v="1810" actId="26606"/>
          <ac:spMkLst>
            <pc:docMk/>
            <pc:sldMk cId="1184106049" sldId="272"/>
            <ac:spMk id="115" creationId="{E5EBF8F5-ABE5-4029-A8FC-4E32622D70A6}"/>
          </ac:spMkLst>
        </pc:spChg>
        <pc:spChg chg="add">
          <ac:chgData name="Line Marleine Meto‘o" userId="09d4810ef95d2ded" providerId="LiveId" clId="{4D9A763A-C743-49A5-9550-397F1DA7F46B}" dt="2024-06-29T08:29:27.034" v="1823" actId="26606"/>
          <ac:spMkLst>
            <pc:docMk/>
            <pc:sldMk cId="1184106049" sldId="272"/>
            <ac:spMk id="116" creationId="{1C4FDBE2-32F7-4AC4-A40C-C51C65B1D474}"/>
          </ac:spMkLst>
        </pc:spChg>
        <pc:spChg chg="add del">
          <ac:chgData name="Line Marleine Meto‘o" userId="09d4810ef95d2ded" providerId="LiveId" clId="{4D9A763A-C743-49A5-9550-397F1DA7F46B}" dt="2024-06-29T08:27:30.340" v="1822" actId="26606"/>
          <ac:spMkLst>
            <pc:docMk/>
            <pc:sldMk cId="1184106049" sldId="272"/>
            <ac:spMk id="118" creationId="{1C4FDBE2-32F7-4AC4-A40C-C51C65B1D474}"/>
          </ac:spMkLst>
        </pc:spChg>
        <pc:spChg chg="add del">
          <ac:chgData name="Line Marleine Meto‘o" userId="09d4810ef95d2ded" providerId="LiveId" clId="{4D9A763A-C743-49A5-9550-397F1DA7F46B}" dt="2024-06-29T08:27:30.340" v="1822" actId="26606"/>
          <ac:spMkLst>
            <pc:docMk/>
            <pc:sldMk cId="1184106049" sldId="272"/>
            <ac:spMk id="119" creationId="{2587169E-2A0C-4EEA-BF70-71E2BC404F23}"/>
          </ac:spMkLst>
        </pc:spChg>
        <pc:spChg chg="add del">
          <ac:chgData name="Line Marleine Meto‘o" userId="09d4810ef95d2ded" providerId="LiveId" clId="{4D9A763A-C743-49A5-9550-397F1DA7F46B}" dt="2024-06-29T08:27:30.340" v="1822" actId="26606"/>
          <ac:spMkLst>
            <pc:docMk/>
            <pc:sldMk cId="1184106049" sldId="272"/>
            <ac:spMk id="120" creationId="{CF8AD9F3-9AF6-494F-83A3-2F677563935C}"/>
          </ac:spMkLst>
        </pc:spChg>
        <pc:spChg chg="add del">
          <ac:chgData name="Line Marleine Meto‘o" userId="09d4810ef95d2ded" providerId="LiveId" clId="{4D9A763A-C743-49A5-9550-397F1DA7F46B}" dt="2024-06-29T08:27:30.340" v="1822" actId="26606"/>
          <ac:spMkLst>
            <pc:docMk/>
            <pc:sldMk cId="1184106049" sldId="272"/>
            <ac:spMk id="121" creationId="{F6EB9B19-D8F1-4EB1-AA3B-A92D9BCE2103}"/>
          </ac:spMkLst>
        </pc:spChg>
        <pc:spChg chg="add del">
          <ac:chgData name="Line Marleine Meto‘o" userId="09d4810ef95d2ded" providerId="LiveId" clId="{4D9A763A-C743-49A5-9550-397F1DA7F46B}" dt="2024-06-29T08:27:30.340" v="1822" actId="26606"/>
          <ac:spMkLst>
            <pc:docMk/>
            <pc:sldMk cId="1184106049" sldId="272"/>
            <ac:spMk id="122" creationId="{E2B33195-5BCA-4BB7-A82D-6739522687DD}"/>
          </ac:spMkLst>
        </pc:spChg>
        <pc:spChg chg="add">
          <ac:chgData name="Line Marleine Meto‘o" userId="09d4810ef95d2ded" providerId="LiveId" clId="{4D9A763A-C743-49A5-9550-397F1DA7F46B}" dt="2024-06-29T08:29:27.034" v="1823" actId="26606"/>
          <ac:spMkLst>
            <pc:docMk/>
            <pc:sldMk cId="1184106049" sldId="272"/>
            <ac:spMk id="123" creationId="{2587169E-2A0C-4EEA-BF70-71E2BC404F23}"/>
          </ac:spMkLst>
        </pc:spChg>
        <pc:spChg chg="add del">
          <ac:chgData name="Line Marleine Meto‘o" userId="09d4810ef95d2ded" providerId="LiveId" clId="{4D9A763A-C743-49A5-9550-397F1DA7F46B}" dt="2024-06-29T08:25:38.792" v="1805" actId="26606"/>
          <ac:spMkLst>
            <pc:docMk/>
            <pc:sldMk cId="1184106049" sldId="272"/>
            <ac:spMk id="124" creationId="{A3329613-8831-4432-A62D-24A970EFC7DB}"/>
          </ac:spMkLst>
        </pc:spChg>
        <pc:spChg chg="add">
          <ac:chgData name="Line Marleine Meto‘o" userId="09d4810ef95d2ded" providerId="LiveId" clId="{4D9A763A-C743-49A5-9550-397F1DA7F46B}" dt="2024-06-29T08:29:27.034" v="1823" actId="26606"/>
          <ac:spMkLst>
            <pc:docMk/>
            <pc:sldMk cId="1184106049" sldId="272"/>
            <ac:spMk id="125" creationId="{CF8AD9F3-9AF6-494F-83A3-2F677563935C}"/>
          </ac:spMkLst>
        </pc:spChg>
        <pc:spChg chg="add del">
          <ac:chgData name="Line Marleine Meto‘o" userId="09d4810ef95d2ded" providerId="LiveId" clId="{4D9A763A-C743-49A5-9550-397F1DA7F46B}" dt="2024-06-29T08:25:38.792" v="1805" actId="26606"/>
          <ac:spMkLst>
            <pc:docMk/>
            <pc:sldMk cId="1184106049" sldId="272"/>
            <ac:spMk id="126" creationId="{2A4E0407-A637-4681-B905-C53E4216CE00}"/>
          </ac:spMkLst>
        </pc:spChg>
        <pc:spChg chg="add">
          <ac:chgData name="Line Marleine Meto‘o" userId="09d4810ef95d2ded" providerId="LiveId" clId="{4D9A763A-C743-49A5-9550-397F1DA7F46B}" dt="2024-06-29T08:29:27.034" v="1823" actId="26606"/>
          <ac:spMkLst>
            <pc:docMk/>
            <pc:sldMk cId="1184106049" sldId="272"/>
            <ac:spMk id="127" creationId="{F6EB9B19-D8F1-4EB1-AA3B-A92D9BCE2103}"/>
          </ac:spMkLst>
        </pc:spChg>
        <pc:spChg chg="add">
          <ac:chgData name="Line Marleine Meto‘o" userId="09d4810ef95d2ded" providerId="LiveId" clId="{4D9A763A-C743-49A5-9550-397F1DA7F46B}" dt="2024-06-29T08:29:27.034" v="1823" actId="26606"/>
          <ac:spMkLst>
            <pc:docMk/>
            <pc:sldMk cId="1184106049" sldId="272"/>
            <ac:spMk id="128" creationId="{E2B33195-5BCA-4BB7-A82D-6739522687DD}"/>
          </ac:spMkLst>
        </pc:spChg>
        <pc:grpChg chg="add del">
          <ac:chgData name="Line Marleine Meto‘o" userId="09d4810ef95d2ded" providerId="LiveId" clId="{4D9A763A-C743-49A5-9550-397F1DA7F46B}" dt="2024-06-29T08:25:43.664" v="1806" actId="26606"/>
          <ac:grpSpMkLst>
            <pc:docMk/>
            <pc:sldMk cId="1184106049" sldId="272"/>
            <ac:grpSpMk id="101" creationId="{1F634C0A-A487-42AF-8DFD-4DAD62FE92BF}"/>
          </ac:grpSpMkLst>
        </pc:grpChg>
        <pc:grpChg chg="add del">
          <ac:chgData name="Line Marleine Meto‘o" userId="09d4810ef95d2ded" providerId="LiveId" clId="{4D9A763A-C743-49A5-9550-397F1DA7F46B}" dt="2024-06-29T08:25:43.664" v="1806" actId="26606"/>
          <ac:grpSpMkLst>
            <pc:docMk/>
            <pc:sldMk cId="1184106049" sldId="272"/>
            <ac:grpSpMk id="104" creationId="{066EE5A2-0D35-4D6A-A5C7-1CA91F740684}"/>
          </ac:grpSpMkLst>
        </pc:grpChg>
        <pc:grpChg chg="add del">
          <ac:chgData name="Line Marleine Meto‘o" userId="09d4810ef95d2ded" providerId="LiveId" clId="{4D9A763A-C743-49A5-9550-397F1DA7F46B}" dt="2024-06-29T08:24:47.093" v="1797" actId="26606"/>
          <ac:grpSpMkLst>
            <pc:docMk/>
            <pc:sldMk cId="1184106049" sldId="272"/>
            <ac:grpSpMk id="105" creationId="{3AF6A671-C637-4547-85F4-51B6D1881399}"/>
          </ac:grpSpMkLst>
        </pc:grpChg>
        <pc:grpChg chg="add del">
          <ac:chgData name="Line Marleine Meto‘o" userId="09d4810ef95d2ded" providerId="LiveId" clId="{4D9A763A-C743-49A5-9550-397F1DA7F46B}" dt="2024-06-29T08:25:43.664" v="1806" actId="26606"/>
          <ac:grpSpMkLst>
            <pc:docMk/>
            <pc:sldMk cId="1184106049" sldId="272"/>
            <ac:grpSpMk id="113" creationId="{56AA1647-0DA6-4A17-B3E1-95D61BD54714}"/>
          </ac:grpSpMkLst>
        </pc:grpChg>
        <pc:grpChg chg="add del">
          <ac:chgData name="Line Marleine Meto‘o" userId="09d4810ef95d2ded" providerId="LiveId" clId="{4D9A763A-C743-49A5-9550-397F1DA7F46B}" dt="2024-06-29T08:25:43.664" v="1806" actId="26606"/>
          <ac:grpSpMkLst>
            <pc:docMk/>
            <pc:sldMk cId="1184106049" sldId="272"/>
            <ac:grpSpMk id="117" creationId="{08D20F07-CD49-4F17-BC00-9429DA80C502}"/>
          </ac:grpSpMkLst>
        </pc:grpChg>
        <pc:picChg chg="del mod">
          <ac:chgData name="Line Marleine Meto‘o" userId="09d4810ef95d2ded" providerId="LiveId" clId="{4D9A763A-C743-49A5-9550-397F1DA7F46B}" dt="2024-06-29T08:23:06.329" v="1780" actId="478"/>
          <ac:picMkLst>
            <pc:docMk/>
            <pc:sldMk cId="1184106049" sldId="272"/>
            <ac:picMk id="3" creationId="{9B3946A0-868A-CC7F-3A50-A06009CAF2F4}"/>
          </ac:picMkLst>
        </pc:picChg>
        <pc:picChg chg="del mod">
          <ac:chgData name="Line Marleine Meto‘o" userId="09d4810ef95d2ded" providerId="LiveId" clId="{4D9A763A-C743-49A5-9550-397F1DA7F46B}" dt="2024-06-29T08:23:08.781" v="1781" actId="478"/>
          <ac:picMkLst>
            <pc:docMk/>
            <pc:sldMk cId="1184106049" sldId="272"/>
            <ac:picMk id="4" creationId="{81820DB4-6584-FEBB-2FC6-D3EC81655974}"/>
          </ac:picMkLst>
        </pc:picChg>
        <pc:picChg chg="add mod ord">
          <ac:chgData name="Line Marleine Meto‘o" userId="09d4810ef95d2ded" providerId="LiveId" clId="{4D9A763A-C743-49A5-9550-397F1DA7F46B}" dt="2024-06-29T08:29:55.463" v="1829" actId="14100"/>
          <ac:picMkLst>
            <pc:docMk/>
            <pc:sldMk cId="1184106049" sldId="272"/>
            <ac:picMk id="6" creationId="{B8E4FDE5-36CA-303C-EE9F-B91A5C45F656}"/>
          </ac:picMkLst>
        </pc:picChg>
        <pc:picChg chg="add mod">
          <ac:chgData name="Line Marleine Meto‘o" userId="09d4810ef95d2ded" providerId="LiveId" clId="{4D9A763A-C743-49A5-9550-397F1DA7F46B}" dt="2024-06-29T08:30:21.802" v="1836" actId="14100"/>
          <ac:picMkLst>
            <pc:docMk/>
            <pc:sldMk cId="1184106049" sldId="272"/>
            <ac:picMk id="8" creationId="{7018CDFE-2AD6-EDBB-8D71-5B6F56D683BC}"/>
          </ac:picMkLst>
        </pc:picChg>
        <pc:picChg chg="add del mod">
          <ac:chgData name="Line Marleine Meto‘o" userId="09d4810ef95d2ded" providerId="LiveId" clId="{4D9A763A-C743-49A5-9550-397F1DA7F46B}" dt="2024-06-29T08:25:25.857" v="1802" actId="22"/>
          <ac:picMkLst>
            <pc:docMk/>
            <pc:sldMk cId="1184106049" sldId="272"/>
            <ac:picMk id="10" creationId="{DE25D86F-8818-CFAB-DD57-816C5C588FA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6E066-BE11-4F99-8095-A714CBD650A8}" type="datetimeFigureOut">
              <a:t>01.07.24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25A56B-B5F5-4063-B99D-3443CFAE17DB}" type="slidenum">
              <a:t>‹Nr.›</a:t>
            </a:fld>
            <a:endParaRPr lang="de-DE"/>
          </a:p>
        </p:txBody>
      </p:sp>
    </p:spTree>
    <p:extLst>
      <p:ext uri="{BB962C8B-B14F-4D97-AF65-F5344CB8AC3E}">
        <p14:creationId xmlns:p14="http://schemas.microsoft.com/office/powerpoint/2010/main" val="176606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750" indent="-285750">
              <a:buFont typeface="Symbol"/>
              <a:buChar char="•"/>
            </a:pPr>
            <a:r>
              <a:rPr lang="de-DE" dirty="0"/>
              <a:t>Begrüßung / Team vorstellen</a:t>
            </a:r>
            <a:endParaRPr lang="en-US" dirty="0"/>
          </a:p>
          <a:p>
            <a:pPr marL="742950" lvl="2" indent="-285750">
              <a:buFont typeface="Wingdings"/>
              <a:buChar char="§"/>
            </a:pPr>
            <a:r>
              <a:rPr lang="de-DE" err="1"/>
              <a:t>Marleine</a:t>
            </a:r>
            <a:endParaRPr lang="en-US" err="1">
              <a:cs typeface="Calibri" panose="020F0502020204030204"/>
            </a:endParaRPr>
          </a:p>
          <a:p>
            <a:pPr marL="742950" lvl="2" indent="-285750">
              <a:buFont typeface="Wingdings"/>
              <a:buChar char="§"/>
            </a:pPr>
            <a:r>
              <a:rPr lang="de-DE"/>
              <a:t>Shahid</a:t>
            </a:r>
            <a:endParaRPr lang="de-DE">
              <a:cs typeface="Calibri" panose="020F0502020204030204"/>
            </a:endParaRPr>
          </a:p>
          <a:p>
            <a:pPr marL="742950" lvl="2" indent="-285750">
              <a:buFont typeface="Wingdings"/>
              <a:buChar char="§"/>
            </a:pPr>
            <a:r>
              <a:rPr lang="de-DE"/>
              <a:t>Dan</a:t>
            </a:r>
            <a:endParaRPr lang="de-DE">
              <a:cs typeface="Calibri" panose="020F0502020204030204"/>
            </a:endParaRPr>
          </a:p>
          <a:p>
            <a:pPr marL="742950" lvl="2" indent="-285750">
              <a:buFont typeface="Wingdings"/>
              <a:buChar char="§"/>
            </a:pPr>
            <a:r>
              <a:rPr lang="de-DE"/>
              <a:t>Jakob</a:t>
            </a:r>
            <a:endParaRPr lang="de-DE">
              <a:cs typeface="Calibri" panose="020F0502020204030204"/>
            </a:endParaRPr>
          </a:p>
          <a:p>
            <a:pPr marL="285750" indent="-285750">
              <a:buFont typeface="Symbol"/>
              <a:buChar char="•"/>
            </a:pPr>
            <a:r>
              <a:rPr lang="de-DE" dirty="0"/>
              <a:t>Fragestellung: Wie können wir es schaffen, dass Studierende besser lernen können?</a:t>
            </a:r>
            <a:endParaRPr lang="en-US" dirty="0"/>
          </a:p>
          <a:p>
            <a:pPr marL="742950" lvl="2" indent="-285750">
              <a:buFont typeface="Wingdings"/>
              <a:buChar char="§"/>
            </a:pPr>
            <a:r>
              <a:rPr lang="de-DE"/>
              <a:t>Interviews geführt, um Probleme kennenzulernen und zu verstehen</a:t>
            </a:r>
            <a:endParaRPr lang="en-US">
              <a:cs typeface="Calibri" panose="020F0502020204030204"/>
            </a:endParaRPr>
          </a:p>
          <a:p>
            <a:pPr marL="742950" lvl="2" indent="-285750">
              <a:buFont typeface="Wingdings"/>
              <a:buChar char="§"/>
            </a:pPr>
            <a:r>
              <a:rPr lang="de-DE"/>
              <a:t>Personas erstellt</a:t>
            </a:r>
            <a:endParaRPr lang="en-US">
              <a:cs typeface="Calibri" panose="020F0502020204030204"/>
            </a:endParaRPr>
          </a:p>
          <a:p>
            <a:pPr marL="742950" lvl="2" indent="-285750">
              <a:buFont typeface="Wingdings"/>
              <a:buChar char="§"/>
            </a:pPr>
            <a:r>
              <a:rPr lang="de-DE"/>
              <a:t>Prototypen entwickelt</a:t>
            </a:r>
            <a:endParaRPr lang="en-US">
              <a:cs typeface="Calibri" panose="020F0502020204030204"/>
            </a:endParaRPr>
          </a:p>
          <a:p>
            <a:pPr marL="285750" indent="-285750">
              <a:buFont typeface="Symbol"/>
              <a:buChar char="•"/>
            </a:pPr>
            <a:r>
              <a:rPr lang="de-DE" dirty="0"/>
              <a:t>Probleme</a:t>
            </a:r>
            <a:endParaRPr lang="en-US" dirty="0"/>
          </a:p>
          <a:p>
            <a:pPr marL="742950" lvl="2" indent="-285750">
              <a:buFont typeface="Wingdings"/>
              <a:buChar char="§"/>
            </a:pPr>
            <a:r>
              <a:rPr lang="de-DE"/>
              <a:t>Motivation</a:t>
            </a:r>
            <a:endParaRPr lang="en-US">
              <a:cs typeface="Calibri" panose="020F0502020204030204"/>
            </a:endParaRPr>
          </a:p>
          <a:p>
            <a:pPr marL="742950" lvl="2" indent="-285750">
              <a:buFont typeface="Wingdings"/>
              <a:buChar char="§"/>
            </a:pPr>
            <a:r>
              <a:rPr lang="de-DE"/>
              <a:t>Sozialer Anschluss</a:t>
            </a:r>
            <a:endParaRPr lang="en-US">
              <a:cs typeface="Calibri" panose="020F0502020204030204"/>
            </a:endParaRPr>
          </a:p>
          <a:p>
            <a:pPr marL="742950" lvl="2" indent="-285750">
              <a:buFont typeface="Wingdings"/>
              <a:buChar char="§"/>
            </a:pPr>
            <a:r>
              <a:rPr lang="de-DE"/>
              <a:t>Selbstorganisation</a:t>
            </a:r>
            <a:endParaRPr lang="en-US">
              <a:cs typeface="Calibri" panose="020F0502020204030204"/>
            </a:endParaRPr>
          </a:p>
          <a:p>
            <a:pPr marL="742950" lvl="2" indent="-285750">
              <a:buFont typeface="Wingdings"/>
              <a:buChar char="§"/>
            </a:pPr>
            <a:r>
              <a:rPr lang="de-DE"/>
              <a:t>Jobsuche</a:t>
            </a:r>
            <a:endParaRPr lang="en-US">
              <a:cs typeface="Calibri" panose="020F0502020204030204"/>
            </a:endParaRPr>
          </a:p>
          <a:p>
            <a:pPr lvl="1"/>
            <a:endParaRPr lang="en-US" dirty="0">
              <a:cs typeface="Calibri"/>
            </a:endParaRPr>
          </a:p>
        </p:txBody>
      </p:sp>
      <p:sp>
        <p:nvSpPr>
          <p:cNvPr id="4" name="Foliennummernplatzhalter 3"/>
          <p:cNvSpPr>
            <a:spLocks noGrp="1"/>
          </p:cNvSpPr>
          <p:nvPr>
            <p:ph type="sldNum" sz="quarter" idx="5"/>
          </p:nvPr>
        </p:nvSpPr>
        <p:spPr/>
        <p:txBody>
          <a:bodyPr/>
          <a:lstStyle/>
          <a:p>
            <a:fld id="{EC25A56B-B5F5-4063-B99D-3443CFAE17DB}" type="slidenum">
              <a:t>1</a:t>
            </a:fld>
            <a:endParaRPr lang="de-DE"/>
          </a:p>
        </p:txBody>
      </p:sp>
    </p:spTree>
    <p:extLst>
      <p:ext uri="{BB962C8B-B14F-4D97-AF65-F5344CB8AC3E}">
        <p14:creationId xmlns:p14="http://schemas.microsoft.com/office/powerpoint/2010/main" val="167302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Symbol" pitchFamily="2" charset="2"/>
              <a:buChar char=""/>
            </a:pPr>
            <a:r>
              <a:rPr lang="de-DE" sz="1050" b="1" kern="100" dirty="0">
                <a:effectLst/>
                <a:latin typeface="Aptos" panose="020B0004020202020204" pitchFamily="34" charset="0"/>
                <a:ea typeface="Aptos" panose="020B0004020202020204" pitchFamily="34" charset="0"/>
                <a:cs typeface="Arial" panose="020B0604020202020204" pitchFamily="34" charset="0"/>
              </a:rPr>
              <a:t>Selbstorganisation</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Vor allem Studierende, die parallel zum Studium arbeiten, oder vielleicht schon Kinder haben, haben Schwierigkeiten, ihren Tag zu planen, und benötigen größtmögliche Flexibilität.</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endParaRPr lang="de-DE" dirty="0"/>
          </a:p>
        </p:txBody>
      </p:sp>
      <p:sp>
        <p:nvSpPr>
          <p:cNvPr id="4" name="Foliennummernplatzhalter 3"/>
          <p:cNvSpPr>
            <a:spLocks noGrp="1"/>
          </p:cNvSpPr>
          <p:nvPr>
            <p:ph type="sldNum" sz="quarter" idx="5"/>
          </p:nvPr>
        </p:nvSpPr>
        <p:spPr/>
        <p:txBody>
          <a:bodyPr/>
          <a:lstStyle/>
          <a:p>
            <a:fld id="{EC25A56B-B5F5-4063-B99D-3443CFAE17DB}" type="slidenum">
              <a:rPr lang="de-DE" smtClean="0"/>
              <a:t>16</a:t>
            </a:fld>
            <a:endParaRPr lang="de-DE"/>
          </a:p>
        </p:txBody>
      </p:sp>
    </p:spTree>
    <p:extLst>
      <p:ext uri="{BB962C8B-B14F-4D97-AF65-F5344CB8AC3E}">
        <p14:creationId xmlns:p14="http://schemas.microsoft.com/office/powerpoint/2010/main" val="283007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00" dirty="0">
                <a:effectLst/>
                <a:latin typeface="Aptos" panose="020B0004020202020204" pitchFamily="34" charset="0"/>
                <a:ea typeface="Aptos" panose="020B0004020202020204" pitchFamily="34" charset="0"/>
                <a:cs typeface="Arial" panose="020B0604020202020204" pitchFamily="34" charset="0"/>
              </a:rPr>
              <a:t>Kalenderfunktion, gekoppelt an meine Kurse, Deadlines immer Blick, bringt mich gut und strukturiert durch den Tag</a:t>
            </a:r>
            <a:endParaRPr lang="de-DE" sz="1600" kern="100" dirty="0">
              <a:effectLst/>
              <a:latin typeface="Aptos" panose="020B0004020202020204" pitchFamily="34" charset="0"/>
              <a:ea typeface="Aptos" panose="020B0004020202020204" pitchFamily="34" charset="0"/>
              <a:cs typeface="Arial" panose="020B0604020202020204" pitchFamily="34" charset="0"/>
            </a:endParaRPr>
          </a:p>
          <a:p>
            <a:endParaRPr lang="de-DE" dirty="0"/>
          </a:p>
        </p:txBody>
      </p:sp>
      <p:sp>
        <p:nvSpPr>
          <p:cNvPr id="4" name="Foliennummernplatzhalter 3"/>
          <p:cNvSpPr>
            <a:spLocks noGrp="1"/>
          </p:cNvSpPr>
          <p:nvPr>
            <p:ph type="sldNum" sz="quarter" idx="5"/>
          </p:nvPr>
        </p:nvSpPr>
        <p:spPr/>
        <p:txBody>
          <a:bodyPr/>
          <a:lstStyle/>
          <a:p>
            <a:fld id="{EC25A56B-B5F5-4063-B99D-3443CFAE17DB}" type="slidenum">
              <a:rPr lang="de-DE" smtClean="0"/>
              <a:t>18</a:t>
            </a:fld>
            <a:endParaRPr lang="de-DE"/>
          </a:p>
        </p:txBody>
      </p:sp>
    </p:spTree>
    <p:extLst>
      <p:ext uri="{BB962C8B-B14F-4D97-AF65-F5344CB8AC3E}">
        <p14:creationId xmlns:p14="http://schemas.microsoft.com/office/powerpoint/2010/main" val="421006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00" dirty="0">
                <a:effectLst/>
                <a:latin typeface="Aptos" panose="020B0004020202020204" pitchFamily="34" charset="0"/>
                <a:ea typeface="Aptos" panose="020B0004020202020204" pitchFamily="34" charset="0"/>
                <a:cs typeface="Arial" panose="020B0604020202020204" pitchFamily="34" charset="0"/>
              </a:rPr>
              <a:t>Kalenderfunktion, gekoppelt an meine Kurse, Deadlines immer Blick, bringt mich gut und strukturiert durch den Tag</a:t>
            </a:r>
            <a:endParaRPr lang="de-DE" sz="1600" kern="100" dirty="0">
              <a:effectLst/>
              <a:latin typeface="Aptos" panose="020B0004020202020204" pitchFamily="34" charset="0"/>
              <a:ea typeface="Aptos" panose="020B0004020202020204" pitchFamily="34" charset="0"/>
              <a:cs typeface="Arial" panose="020B0604020202020204" pitchFamily="34" charset="0"/>
            </a:endParaRPr>
          </a:p>
          <a:p>
            <a:endParaRPr lang="de-DE" dirty="0"/>
          </a:p>
          <a:p>
            <a:endParaRPr lang="de-DE" dirty="0"/>
          </a:p>
        </p:txBody>
      </p:sp>
      <p:sp>
        <p:nvSpPr>
          <p:cNvPr id="4" name="Foliennummernplatzhalter 3"/>
          <p:cNvSpPr>
            <a:spLocks noGrp="1"/>
          </p:cNvSpPr>
          <p:nvPr>
            <p:ph type="sldNum" sz="quarter" idx="5"/>
          </p:nvPr>
        </p:nvSpPr>
        <p:spPr/>
        <p:txBody>
          <a:bodyPr/>
          <a:lstStyle/>
          <a:p>
            <a:fld id="{EC25A56B-B5F5-4063-B99D-3443CFAE17DB}" type="slidenum">
              <a:rPr lang="de-DE" smtClean="0"/>
              <a:t>19</a:t>
            </a:fld>
            <a:endParaRPr lang="de-DE"/>
          </a:p>
        </p:txBody>
      </p:sp>
    </p:spTree>
    <p:extLst>
      <p:ext uri="{BB962C8B-B14F-4D97-AF65-F5344CB8AC3E}">
        <p14:creationId xmlns:p14="http://schemas.microsoft.com/office/powerpoint/2010/main" val="1809221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00" dirty="0">
                <a:effectLst/>
                <a:latin typeface="Aptos" panose="020B0004020202020204" pitchFamily="34" charset="0"/>
                <a:ea typeface="Aptos" panose="020B0004020202020204" pitchFamily="34" charset="0"/>
                <a:cs typeface="Arial" panose="020B0604020202020204" pitchFamily="34" charset="0"/>
              </a:rPr>
              <a:t>Video-Vorlesungen (Lernen, wann und wo ich kann und will)</a:t>
            </a:r>
            <a:endParaRPr lang="de-DE" sz="1600" kern="100" dirty="0">
              <a:effectLst/>
              <a:latin typeface="Aptos" panose="020B0004020202020204" pitchFamily="34" charset="0"/>
              <a:ea typeface="Aptos" panose="020B0004020202020204" pitchFamily="34" charset="0"/>
              <a:cs typeface="Arial" panose="020B0604020202020204" pitchFamily="34" charset="0"/>
            </a:endParaRPr>
          </a:p>
          <a:p>
            <a:endParaRPr lang="de-DE" dirty="0"/>
          </a:p>
        </p:txBody>
      </p:sp>
      <p:sp>
        <p:nvSpPr>
          <p:cNvPr id="4" name="Foliennummernplatzhalter 3"/>
          <p:cNvSpPr>
            <a:spLocks noGrp="1"/>
          </p:cNvSpPr>
          <p:nvPr>
            <p:ph type="sldNum" sz="quarter" idx="5"/>
          </p:nvPr>
        </p:nvSpPr>
        <p:spPr/>
        <p:txBody>
          <a:bodyPr/>
          <a:lstStyle/>
          <a:p>
            <a:fld id="{EC25A56B-B5F5-4063-B99D-3443CFAE17DB}" type="slidenum">
              <a:rPr lang="de-DE" smtClean="0"/>
              <a:t>20</a:t>
            </a:fld>
            <a:endParaRPr lang="de-DE"/>
          </a:p>
        </p:txBody>
      </p:sp>
    </p:spTree>
    <p:extLst>
      <p:ext uri="{BB962C8B-B14F-4D97-AF65-F5344CB8AC3E}">
        <p14:creationId xmlns:p14="http://schemas.microsoft.com/office/powerpoint/2010/main" val="902637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00" dirty="0">
                <a:effectLst/>
                <a:latin typeface="Aptos" panose="020B0004020202020204" pitchFamily="34" charset="0"/>
                <a:ea typeface="Aptos" panose="020B0004020202020204" pitchFamily="34" charset="0"/>
                <a:cs typeface="Arial" panose="020B0604020202020204" pitchFamily="34" charset="0"/>
              </a:rPr>
              <a:t>Video-Vorlesungen (Lernen, wann und wo ich kann und will)</a:t>
            </a:r>
            <a:endParaRPr lang="de-DE" sz="1600" kern="100" dirty="0">
              <a:effectLst/>
              <a:latin typeface="Aptos" panose="020B0004020202020204" pitchFamily="34" charset="0"/>
              <a:ea typeface="Aptos" panose="020B0004020202020204" pitchFamily="34" charset="0"/>
              <a:cs typeface="Arial" panose="020B0604020202020204" pitchFamily="34" charset="0"/>
            </a:endParaRPr>
          </a:p>
          <a:p>
            <a:endParaRPr lang="de-DE" dirty="0"/>
          </a:p>
        </p:txBody>
      </p:sp>
      <p:sp>
        <p:nvSpPr>
          <p:cNvPr id="4" name="Foliennummernplatzhalter 3"/>
          <p:cNvSpPr>
            <a:spLocks noGrp="1"/>
          </p:cNvSpPr>
          <p:nvPr>
            <p:ph type="sldNum" sz="quarter" idx="5"/>
          </p:nvPr>
        </p:nvSpPr>
        <p:spPr/>
        <p:txBody>
          <a:bodyPr/>
          <a:lstStyle/>
          <a:p>
            <a:fld id="{EC25A56B-B5F5-4063-B99D-3443CFAE17DB}" type="slidenum">
              <a:rPr lang="de-DE" smtClean="0"/>
              <a:t>21</a:t>
            </a:fld>
            <a:endParaRPr lang="de-DE"/>
          </a:p>
        </p:txBody>
      </p:sp>
    </p:spTree>
    <p:extLst>
      <p:ext uri="{BB962C8B-B14F-4D97-AF65-F5344CB8AC3E}">
        <p14:creationId xmlns:p14="http://schemas.microsoft.com/office/powerpoint/2010/main" val="872235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Symbol" pitchFamily="2" charset="2"/>
              <a:buChar char=""/>
            </a:pPr>
            <a:r>
              <a:rPr lang="de-DE" sz="1050" b="1" kern="100" dirty="0">
                <a:effectLst/>
                <a:latin typeface="Aptos" panose="020B0004020202020204" pitchFamily="34" charset="0"/>
                <a:ea typeface="Aptos" panose="020B0004020202020204" pitchFamily="34" charset="0"/>
                <a:cs typeface="Arial" panose="020B0604020202020204" pitchFamily="34" charset="0"/>
              </a:rPr>
              <a:t>Jobsuche</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Studierende haben Schwierigkeiten, um einen Job zu finden, brauchen es aber oft, um ihr Leben zu finanzieren</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Jobangebote, einfache und unkomplizierte Bewerbung</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endParaRPr lang="de-DE" dirty="0"/>
          </a:p>
        </p:txBody>
      </p:sp>
      <p:sp>
        <p:nvSpPr>
          <p:cNvPr id="4" name="Foliennummernplatzhalter 3"/>
          <p:cNvSpPr>
            <a:spLocks noGrp="1"/>
          </p:cNvSpPr>
          <p:nvPr>
            <p:ph type="sldNum" sz="quarter" idx="5"/>
          </p:nvPr>
        </p:nvSpPr>
        <p:spPr/>
        <p:txBody>
          <a:bodyPr/>
          <a:lstStyle/>
          <a:p>
            <a:fld id="{EC25A56B-B5F5-4063-B99D-3443CFAE17DB}" type="slidenum">
              <a:rPr lang="de-DE" smtClean="0"/>
              <a:t>22</a:t>
            </a:fld>
            <a:endParaRPr lang="de-DE"/>
          </a:p>
        </p:txBody>
      </p:sp>
    </p:spTree>
    <p:extLst>
      <p:ext uri="{BB962C8B-B14F-4D97-AF65-F5344CB8AC3E}">
        <p14:creationId xmlns:p14="http://schemas.microsoft.com/office/powerpoint/2010/main" val="3687007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Unternehmen stellen (Programmier-)Abgaben ein, die mehr </a:t>
            </a:r>
            <a:r>
              <a:rPr lang="de-DE" sz="1050" kern="100" dirty="0" err="1">
                <a:effectLst/>
                <a:latin typeface="Aptos" panose="020B0004020202020204" pitchFamily="34" charset="0"/>
                <a:ea typeface="Aptos" panose="020B0004020202020204" pitchFamily="34" charset="0"/>
                <a:cs typeface="Arial" panose="020B0604020202020204" pitchFamily="34" charset="0"/>
              </a:rPr>
              <a:t>Credits</a:t>
            </a:r>
            <a:r>
              <a:rPr lang="de-DE" sz="1050" kern="100" dirty="0">
                <a:effectLst/>
                <a:latin typeface="Aptos" panose="020B0004020202020204" pitchFamily="34" charset="0"/>
                <a:ea typeface="Aptos" panose="020B0004020202020204" pitchFamily="34" charset="0"/>
                <a:cs typeface="Arial" panose="020B0604020202020204" pitchFamily="34" charset="0"/>
              </a:rPr>
              <a:t> geben, die werden auch als Abgabe anerkannt</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Unternehmen bekommt Aufträge erledigt und kann neue Talente entdecken</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Hochschule kooperiert mit Unternehmen</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r>
              <a:rPr lang="de-DE" sz="1050" dirty="0">
                <a:effectLst/>
                <a:latin typeface="Aptos" panose="020B0004020202020204" pitchFamily="34" charset="0"/>
                <a:ea typeface="Aptos" panose="020B0004020202020204" pitchFamily="34" charset="0"/>
                <a:cs typeface="Arial" panose="020B0604020202020204" pitchFamily="34" charset="0"/>
              </a:rPr>
              <a:t>Unternehmen und Studierende können sich vernetzen</a:t>
            </a:r>
            <a:r>
              <a:rPr lang="de-DE" dirty="0">
                <a:effectLst/>
              </a:rPr>
              <a:t> </a:t>
            </a:r>
            <a:endParaRPr lang="de-DE" dirty="0"/>
          </a:p>
        </p:txBody>
      </p:sp>
      <p:sp>
        <p:nvSpPr>
          <p:cNvPr id="4" name="Foliennummernplatzhalter 3"/>
          <p:cNvSpPr>
            <a:spLocks noGrp="1"/>
          </p:cNvSpPr>
          <p:nvPr>
            <p:ph type="sldNum" sz="quarter" idx="5"/>
          </p:nvPr>
        </p:nvSpPr>
        <p:spPr/>
        <p:txBody>
          <a:bodyPr/>
          <a:lstStyle/>
          <a:p>
            <a:fld id="{EC25A56B-B5F5-4063-B99D-3443CFAE17DB}" type="slidenum">
              <a:rPr lang="de-DE" smtClean="0"/>
              <a:t>27</a:t>
            </a:fld>
            <a:endParaRPr lang="de-DE"/>
          </a:p>
        </p:txBody>
      </p:sp>
    </p:spTree>
    <p:extLst>
      <p:ext uri="{BB962C8B-B14F-4D97-AF65-F5344CB8AC3E}">
        <p14:creationId xmlns:p14="http://schemas.microsoft.com/office/powerpoint/2010/main" val="1052609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Sie fragen sich sicherlich: Wie lohnt sich das Wirtschaftlich?</a:t>
            </a:r>
            <a:endParaRPr lang="en-US">
              <a:cs typeface="Calibri"/>
            </a:endParaRPr>
          </a:p>
          <a:p>
            <a:endParaRPr lang="en-US" dirty="0"/>
          </a:p>
          <a:p>
            <a:r>
              <a:rPr lang="de-DE"/>
              <a:t>Unternehmen haben ebenfalls einige Probleme:</a:t>
            </a:r>
            <a:endParaRPr lang="en-US" dirty="0"/>
          </a:p>
          <a:p>
            <a:endParaRPr lang="en-US" dirty="0"/>
          </a:p>
          <a:p>
            <a:pPr marL="285750" indent="-285750">
              <a:buFont typeface="Aptos"/>
              <a:buChar char="•"/>
            </a:pPr>
            <a:r>
              <a:rPr lang="de-DE"/>
              <a:t>Arbeitskräftemangel</a:t>
            </a:r>
            <a:endParaRPr lang="en-US" dirty="0"/>
          </a:p>
          <a:p>
            <a:pPr marL="285750" indent="-285750">
              <a:buFont typeface="Aptos"/>
              <a:buChar char="•"/>
            </a:pPr>
            <a:r>
              <a:rPr lang="de-DE"/>
              <a:t>Hoher Workload</a:t>
            </a:r>
            <a:endParaRPr lang="en-US" dirty="0"/>
          </a:p>
          <a:p>
            <a:pPr marL="285750" indent="-285750">
              <a:buFont typeface="Aptos"/>
              <a:buChar char="•"/>
            </a:pPr>
            <a:r>
              <a:rPr lang="de-DE"/>
              <a:t>Fehlendes Know How</a:t>
            </a:r>
            <a:endParaRPr lang="en-US" dirty="0"/>
          </a:p>
          <a:p>
            <a:endParaRPr lang="en-US" dirty="0"/>
          </a:p>
          <a:p>
            <a:r>
              <a:rPr lang="de-DE"/>
              <a:t>Und diese Probleme bedient PES auf der anderen Seite. Durch die Aufgaben und Problemstellungen, die Unternehmen an Studierende stellen können, wird die eigene Belegschaft entlastet und es werden wertvolle Kontakte zu studierenden geknüpft, die bereits in dem Thema eingearbeitet sind.</a:t>
            </a:r>
            <a:endParaRPr lang="en-US" dirty="0"/>
          </a:p>
          <a:p>
            <a:endParaRPr lang="en-US" dirty="0"/>
          </a:p>
          <a:p>
            <a:r>
              <a:rPr lang="de-DE"/>
              <a:t>Studierende, die Aufgaben gut erledigt haben, können einfach per App kontaktiert und an das Unternehmen gebunden werden.</a:t>
            </a:r>
            <a:endParaRPr lang="en-US" dirty="0"/>
          </a:p>
          <a:p>
            <a:endParaRPr lang="en-US" dirty="0"/>
          </a:p>
          <a:p>
            <a:r>
              <a:rPr lang="de-DE"/>
              <a:t>Vom Betrag, den Unternehmen durch die Points als Belohnung ausschreiben wird die App einen Prozentsatz für Ihre eigenen Kosten als Middleman berechnen.</a:t>
            </a:r>
            <a:endParaRPr lang="en-US" dirty="0"/>
          </a:p>
          <a:p>
            <a:endParaRPr lang="en-US" dirty="0"/>
          </a:p>
          <a:p>
            <a:r>
              <a:rPr lang="de-DE"/>
              <a:t>Dadurch wird die Wirtschaftlichkeit der App sichergestellt.</a:t>
            </a:r>
            <a:endParaRPr lang="en-US" dirty="0"/>
          </a:p>
          <a:p>
            <a:endParaRPr lang="en-US" dirty="0"/>
          </a:p>
          <a:p>
            <a:r>
              <a:rPr lang="de-DE"/>
              <a:t>Abmoderation:</a:t>
            </a:r>
            <a:endParaRPr lang="en-US" dirty="0"/>
          </a:p>
          <a:p>
            <a:r>
              <a:rPr lang="de-DE"/>
              <a:t>Wir hoffen, wir konnten Sie mit unserer Innovativen Umsetzung, wie man Studierenden das Lernen erleichtern kann, überzeugen. Falls Sie investieren wollen, sind wir für Gespräche nach unserem Vortrag bereit und wünschen Ihnen noch einen Angenehmen verbleibenden Tag.</a:t>
            </a:r>
            <a:endParaRPr lang="en-US" dirty="0"/>
          </a:p>
          <a:p>
            <a:endParaRPr lang="en-US" dirty="0">
              <a:cs typeface="Calibri"/>
            </a:endParaRPr>
          </a:p>
        </p:txBody>
      </p:sp>
      <p:sp>
        <p:nvSpPr>
          <p:cNvPr id="4" name="Foliennummernplatzhalter 3"/>
          <p:cNvSpPr>
            <a:spLocks noGrp="1"/>
          </p:cNvSpPr>
          <p:nvPr>
            <p:ph type="sldNum" sz="quarter" idx="5"/>
          </p:nvPr>
        </p:nvSpPr>
        <p:spPr/>
        <p:txBody>
          <a:bodyPr/>
          <a:lstStyle/>
          <a:p>
            <a:fld id="{EC25A56B-B5F5-4063-B99D-3443CFAE17DB}" type="slidenum">
              <a:t>28</a:t>
            </a:fld>
            <a:endParaRPr lang="de-DE"/>
          </a:p>
        </p:txBody>
      </p:sp>
    </p:spTree>
    <p:extLst>
      <p:ext uri="{BB962C8B-B14F-4D97-AF65-F5344CB8AC3E}">
        <p14:creationId xmlns:p14="http://schemas.microsoft.com/office/powerpoint/2010/main" val="1059671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lnSpc>
                <a:spcPct val="116000"/>
              </a:lnSpc>
              <a:spcAft>
                <a:spcPts val="800"/>
              </a:spcAft>
              <a:buFont typeface="Symbol" pitchFamily="2" charset="2"/>
              <a:buChar char=""/>
            </a:pPr>
            <a:r>
              <a:rPr lang="de-DE" sz="1050" kern="100" dirty="0">
                <a:effectLst/>
                <a:latin typeface="Aptos" panose="020B0004020202020204" pitchFamily="34" charset="0"/>
                <a:ea typeface="Aptos" panose="020B0004020202020204" pitchFamily="34" charset="0"/>
                <a:cs typeface="Arial" panose="020B0604020202020204" pitchFamily="34" charset="0"/>
              </a:rPr>
              <a:t>Überleitung: Um genau diese Probleme zu lösen, haben wir eine App entwickelt – die PES-App!</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16000"/>
              </a:lnSpc>
              <a:spcAft>
                <a:spcPts val="800"/>
              </a:spcAft>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Plan / </a:t>
            </a:r>
            <a:r>
              <a:rPr lang="de-DE" sz="1050" kern="100" dirty="0" err="1">
                <a:effectLst/>
                <a:latin typeface="Aptos" panose="020B0004020202020204" pitchFamily="34" charset="0"/>
                <a:ea typeface="Aptos" panose="020B0004020202020204" pitchFamily="34" charset="0"/>
                <a:cs typeface="Arial" panose="020B0604020202020204" pitchFamily="34" charset="0"/>
              </a:rPr>
              <a:t>Earn</a:t>
            </a:r>
            <a:r>
              <a:rPr lang="de-DE" sz="1050" kern="100" dirty="0">
                <a:effectLst/>
                <a:latin typeface="Aptos" panose="020B0004020202020204" pitchFamily="34" charset="0"/>
                <a:ea typeface="Aptos" panose="020B0004020202020204" pitchFamily="34" charset="0"/>
                <a:cs typeface="Arial" panose="020B0604020202020204" pitchFamily="34" charset="0"/>
              </a:rPr>
              <a:t> / Study  </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r>
              <a:rPr lang="de-DE" sz="1050" kern="100" dirty="0">
                <a:effectLst/>
                <a:latin typeface="Aptos" panose="020B0004020202020204" pitchFamily="34" charset="0"/>
                <a:ea typeface="Aptos" panose="020B0004020202020204" pitchFamily="34" charset="0"/>
                <a:cs typeface="Arial" panose="020B0604020202020204" pitchFamily="34" charset="0"/>
              </a:rPr>
              <a:t>Bestehe deine Kurse, verdiene etwas dabei und meistere dein Studium!</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EC25A56B-B5F5-4063-B99D-3443CFAE17DB}" type="slidenum">
              <a:rPr lang="de-DE" smtClean="0"/>
              <a:t>3</a:t>
            </a:fld>
            <a:endParaRPr lang="de-DE"/>
          </a:p>
        </p:txBody>
      </p:sp>
    </p:spTree>
    <p:extLst>
      <p:ext uri="{BB962C8B-B14F-4D97-AF65-F5344CB8AC3E}">
        <p14:creationId xmlns:p14="http://schemas.microsoft.com/office/powerpoint/2010/main" val="2996010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Symbol" pitchFamily="2" charset="2"/>
              <a:buChar char=""/>
            </a:pPr>
            <a:r>
              <a:rPr lang="de-DE" sz="1050" b="1" kern="100" dirty="0">
                <a:effectLst/>
                <a:latin typeface="Aptos" panose="020B0004020202020204" pitchFamily="34" charset="0"/>
                <a:ea typeface="Aptos" panose="020B0004020202020204" pitchFamily="34" charset="0"/>
                <a:cs typeface="Arial" panose="020B0604020202020204" pitchFamily="34" charset="0"/>
              </a:rPr>
              <a:t>Motivation</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Warum sollte man sich motivieren, um Abgaben zu machen, bzw. um zu lernen?</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Direkte Belohnung in der App durch In-App-</a:t>
            </a:r>
            <a:r>
              <a:rPr lang="de-DE" sz="1050" kern="100" dirty="0" err="1">
                <a:effectLst/>
                <a:latin typeface="Aptos" panose="020B0004020202020204" pitchFamily="34" charset="0"/>
                <a:ea typeface="Aptos" panose="020B0004020202020204" pitchFamily="34" charset="0"/>
                <a:cs typeface="Arial" panose="020B0604020202020204" pitchFamily="34" charset="0"/>
              </a:rPr>
              <a:t>Credits</a:t>
            </a:r>
            <a:r>
              <a:rPr lang="de-DE" sz="1050" kern="100" dirty="0">
                <a:effectLst/>
                <a:latin typeface="Aptos" panose="020B0004020202020204" pitchFamily="34" charset="0"/>
                <a:ea typeface="Aptos" panose="020B0004020202020204" pitchFamily="34" charset="0"/>
                <a:cs typeface="Arial" panose="020B0604020202020204" pitchFamily="34" charset="0"/>
              </a:rPr>
              <a:t>, die im Shop für „echte“ kleine Belohnungen eingelöst werden können (Bsp. Kaffee)</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EC25A56B-B5F5-4063-B99D-3443CFAE17DB}" type="slidenum">
              <a:rPr lang="de-DE" smtClean="0"/>
              <a:t>4</a:t>
            </a:fld>
            <a:endParaRPr lang="de-DE"/>
          </a:p>
        </p:txBody>
      </p:sp>
    </p:spTree>
    <p:extLst>
      <p:ext uri="{BB962C8B-B14F-4D97-AF65-F5344CB8AC3E}">
        <p14:creationId xmlns:p14="http://schemas.microsoft.com/office/powerpoint/2010/main" val="1149215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Offene Abgaben direkt auf Dashboard</a:t>
            </a:r>
          </a:p>
        </p:txBody>
      </p:sp>
      <p:sp>
        <p:nvSpPr>
          <p:cNvPr id="4" name="Foliennummernplatzhalter 3"/>
          <p:cNvSpPr>
            <a:spLocks noGrp="1"/>
          </p:cNvSpPr>
          <p:nvPr>
            <p:ph type="sldNum" sz="quarter" idx="5"/>
          </p:nvPr>
        </p:nvSpPr>
        <p:spPr/>
        <p:txBody>
          <a:bodyPr/>
          <a:lstStyle/>
          <a:p>
            <a:fld id="{EC25A56B-B5F5-4063-B99D-3443CFAE17DB}" type="slidenum">
              <a:rPr lang="de-DE" smtClean="0"/>
              <a:t>5</a:t>
            </a:fld>
            <a:endParaRPr lang="de-DE"/>
          </a:p>
        </p:txBody>
      </p:sp>
    </p:spTree>
    <p:extLst>
      <p:ext uri="{BB962C8B-B14F-4D97-AF65-F5344CB8AC3E}">
        <p14:creationId xmlns:p14="http://schemas.microsoft.com/office/powerpoint/2010/main" val="2228201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Kurse und Punkte,</a:t>
            </a:r>
          </a:p>
          <a:p>
            <a:r>
              <a:rPr lang="de-DE" dirty="0"/>
              <a:t>Man kann direkt abgeben</a:t>
            </a:r>
          </a:p>
        </p:txBody>
      </p:sp>
      <p:sp>
        <p:nvSpPr>
          <p:cNvPr id="4" name="Foliennummernplatzhalter 3"/>
          <p:cNvSpPr>
            <a:spLocks noGrp="1"/>
          </p:cNvSpPr>
          <p:nvPr>
            <p:ph type="sldNum" sz="quarter" idx="5"/>
          </p:nvPr>
        </p:nvSpPr>
        <p:spPr/>
        <p:txBody>
          <a:bodyPr/>
          <a:lstStyle/>
          <a:p>
            <a:fld id="{EC25A56B-B5F5-4063-B99D-3443CFAE17DB}" type="slidenum">
              <a:rPr lang="de-DE" smtClean="0"/>
              <a:t>6</a:t>
            </a:fld>
            <a:endParaRPr lang="de-DE"/>
          </a:p>
        </p:txBody>
      </p:sp>
    </p:spTree>
    <p:extLst>
      <p:ext uri="{BB962C8B-B14F-4D97-AF65-F5344CB8AC3E}">
        <p14:creationId xmlns:p14="http://schemas.microsoft.com/office/powerpoint/2010/main" val="3086143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Über Menü ins Wallet</a:t>
            </a:r>
          </a:p>
        </p:txBody>
      </p:sp>
      <p:sp>
        <p:nvSpPr>
          <p:cNvPr id="4" name="Foliennummernplatzhalter 3"/>
          <p:cNvSpPr>
            <a:spLocks noGrp="1"/>
          </p:cNvSpPr>
          <p:nvPr>
            <p:ph type="sldNum" sz="quarter" idx="5"/>
          </p:nvPr>
        </p:nvSpPr>
        <p:spPr/>
        <p:txBody>
          <a:bodyPr/>
          <a:lstStyle/>
          <a:p>
            <a:fld id="{EC25A56B-B5F5-4063-B99D-3443CFAE17DB}" type="slidenum">
              <a:rPr lang="de-DE" smtClean="0"/>
              <a:t>7</a:t>
            </a:fld>
            <a:endParaRPr lang="de-DE"/>
          </a:p>
        </p:txBody>
      </p:sp>
    </p:spTree>
    <p:extLst>
      <p:ext uri="{BB962C8B-B14F-4D97-AF65-F5344CB8AC3E}">
        <p14:creationId xmlns:p14="http://schemas.microsoft.com/office/powerpoint/2010/main" val="2547374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Punkte, In-App Währung</a:t>
            </a:r>
          </a:p>
        </p:txBody>
      </p:sp>
      <p:sp>
        <p:nvSpPr>
          <p:cNvPr id="4" name="Foliennummernplatzhalter 3"/>
          <p:cNvSpPr>
            <a:spLocks noGrp="1"/>
          </p:cNvSpPr>
          <p:nvPr>
            <p:ph type="sldNum" sz="quarter" idx="5"/>
          </p:nvPr>
        </p:nvSpPr>
        <p:spPr/>
        <p:txBody>
          <a:bodyPr/>
          <a:lstStyle/>
          <a:p>
            <a:fld id="{EC25A56B-B5F5-4063-B99D-3443CFAE17DB}" type="slidenum">
              <a:rPr lang="de-DE" smtClean="0"/>
              <a:t>8</a:t>
            </a:fld>
            <a:endParaRPr lang="de-DE"/>
          </a:p>
        </p:txBody>
      </p:sp>
    </p:spTree>
    <p:extLst>
      <p:ext uri="{BB962C8B-B14F-4D97-AF65-F5344CB8AC3E}">
        <p14:creationId xmlns:p14="http://schemas.microsoft.com/office/powerpoint/2010/main" val="3877943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Direkte Belohnung für Studienalltag</a:t>
            </a:r>
          </a:p>
        </p:txBody>
      </p:sp>
      <p:sp>
        <p:nvSpPr>
          <p:cNvPr id="4" name="Foliennummernplatzhalter 3"/>
          <p:cNvSpPr>
            <a:spLocks noGrp="1"/>
          </p:cNvSpPr>
          <p:nvPr>
            <p:ph type="sldNum" sz="quarter" idx="5"/>
          </p:nvPr>
        </p:nvSpPr>
        <p:spPr/>
        <p:txBody>
          <a:bodyPr/>
          <a:lstStyle/>
          <a:p>
            <a:fld id="{EC25A56B-B5F5-4063-B99D-3443CFAE17DB}" type="slidenum">
              <a:rPr lang="de-DE" smtClean="0"/>
              <a:t>9</a:t>
            </a:fld>
            <a:endParaRPr lang="de-DE"/>
          </a:p>
        </p:txBody>
      </p:sp>
    </p:spTree>
    <p:extLst>
      <p:ext uri="{BB962C8B-B14F-4D97-AF65-F5344CB8AC3E}">
        <p14:creationId xmlns:p14="http://schemas.microsoft.com/office/powerpoint/2010/main" val="1444858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342900" lvl="0" indent="-342900">
              <a:buFont typeface="Symbol" pitchFamily="2" charset="2"/>
              <a:buChar char=""/>
            </a:pPr>
            <a:r>
              <a:rPr lang="de-DE" sz="1050" b="1" kern="100" dirty="0">
                <a:effectLst/>
                <a:latin typeface="Aptos" panose="020B0004020202020204" pitchFamily="34" charset="0"/>
                <a:ea typeface="Aptos" panose="020B0004020202020204" pitchFamily="34" charset="0"/>
                <a:cs typeface="Arial" panose="020B0604020202020204" pitchFamily="34" charset="0"/>
              </a:rPr>
              <a:t>Sozialer Anschluss</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Um zu Lernen und Spaß am Lernen und im Studienalltag zu haben, sind soziale Kontakte sehr wichtig. Manchen fällt es schwer neue Kontakte zu knüpfen</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App ermöglich Kennenlernen und Vernetzen, spezifisch für meine individuellen Kurse, Gruppen und Fächer</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Courier New" panose="02070309020205020404" pitchFamily="49" charset="0"/>
              <a:buChar char="o"/>
            </a:pPr>
            <a:r>
              <a:rPr lang="de-DE" sz="1050" kern="100" dirty="0">
                <a:effectLst/>
                <a:latin typeface="Aptos" panose="020B0004020202020204" pitchFamily="34" charset="0"/>
                <a:ea typeface="Aptos" panose="020B0004020202020204" pitchFamily="34" charset="0"/>
                <a:cs typeface="Arial" panose="020B0604020202020204" pitchFamily="34" charset="0"/>
              </a:rPr>
              <a:t>Integrierter Messenger</a:t>
            </a:r>
            <a:endParaRPr lang="de-DE" sz="1200" kern="100" dirty="0">
              <a:effectLst/>
              <a:latin typeface="Aptos" panose="020B0004020202020204" pitchFamily="34" charset="0"/>
              <a:ea typeface="Aptos" panose="020B0004020202020204" pitchFamily="34" charset="0"/>
              <a:cs typeface="Arial" panose="020B0604020202020204" pitchFamily="34" charset="0"/>
            </a:endParaRPr>
          </a:p>
          <a:p>
            <a:endParaRPr lang="de-DE" dirty="0"/>
          </a:p>
        </p:txBody>
      </p:sp>
      <p:sp>
        <p:nvSpPr>
          <p:cNvPr id="4" name="Foliennummernplatzhalter 3"/>
          <p:cNvSpPr>
            <a:spLocks noGrp="1"/>
          </p:cNvSpPr>
          <p:nvPr>
            <p:ph type="sldNum" sz="quarter" idx="5"/>
          </p:nvPr>
        </p:nvSpPr>
        <p:spPr/>
        <p:txBody>
          <a:bodyPr/>
          <a:lstStyle/>
          <a:p>
            <a:fld id="{EC25A56B-B5F5-4063-B99D-3443CFAE17DB}" type="slidenum">
              <a:rPr lang="de-DE" smtClean="0"/>
              <a:t>10</a:t>
            </a:fld>
            <a:endParaRPr lang="de-DE"/>
          </a:p>
        </p:txBody>
      </p:sp>
    </p:spTree>
    <p:extLst>
      <p:ext uri="{BB962C8B-B14F-4D97-AF65-F5344CB8AC3E}">
        <p14:creationId xmlns:p14="http://schemas.microsoft.com/office/powerpoint/2010/main" val="152052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01.07.24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4043166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01.07.24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1699206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01.07.24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80995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D3EB3054-B75A-4BD7-8B3E-8DC0F614FAF3}" type="datetimeFigureOut">
              <a:rPr lang="de-DE" smtClean="0"/>
              <a:t>01.07.24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433200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D3EB3054-B75A-4BD7-8B3E-8DC0F614FAF3}" type="datetimeFigureOut">
              <a:rPr lang="de-DE" smtClean="0"/>
              <a:t>01.07.24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83558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3EB3054-B75A-4BD7-8B3E-8DC0F614FAF3}" type="datetimeFigureOut">
              <a:rPr lang="de-DE" smtClean="0"/>
              <a:t>01.07.24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742901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D3EB3054-B75A-4BD7-8B3E-8DC0F614FAF3}" type="datetimeFigureOut">
              <a:rPr lang="de-DE" smtClean="0"/>
              <a:t>01.07.24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024084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D3EB3054-B75A-4BD7-8B3E-8DC0F614FAF3}" type="datetimeFigureOut">
              <a:rPr lang="de-DE" smtClean="0"/>
              <a:t>01.07.24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44020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3EB3054-B75A-4BD7-8B3E-8DC0F614FAF3}" type="datetimeFigureOut">
              <a:rPr lang="de-DE" smtClean="0"/>
              <a:t>01.07.24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087692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01.07.24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345388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D3EB3054-B75A-4BD7-8B3E-8DC0F614FAF3}" type="datetimeFigureOut">
              <a:rPr lang="de-DE" smtClean="0"/>
              <a:t>01.07.24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802006FE-6571-4354-8775-F8708372C227}" type="slidenum">
              <a:rPr lang="de-DE" smtClean="0"/>
              <a:t>‹Nr.›</a:t>
            </a:fld>
            <a:endParaRPr lang="de-DE"/>
          </a:p>
        </p:txBody>
      </p:sp>
    </p:spTree>
    <p:extLst>
      <p:ext uri="{BB962C8B-B14F-4D97-AF65-F5344CB8AC3E}">
        <p14:creationId xmlns:p14="http://schemas.microsoft.com/office/powerpoint/2010/main" val="2509888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EB3054-B75A-4BD7-8B3E-8DC0F614FAF3}" type="datetimeFigureOut">
              <a:rPr lang="de-DE" smtClean="0"/>
              <a:t>01.07.24</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2006FE-6571-4354-8775-F8708372C227}" type="slidenum">
              <a:rPr lang="de-DE" smtClean="0"/>
              <a:t>‹Nr.›</a:t>
            </a:fld>
            <a:endParaRPr lang="de-DE"/>
          </a:p>
        </p:txBody>
      </p:sp>
    </p:spTree>
    <p:extLst>
      <p:ext uri="{BB962C8B-B14F-4D97-AF65-F5344CB8AC3E}">
        <p14:creationId xmlns:p14="http://schemas.microsoft.com/office/powerpoint/2010/main" val="594725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Glückliche Studenten genießen ihren sorglosen Lebensstil in der Stadt  sitzen auf der Straße mit Gadgets an einem sonnigen Nachmittag Stock-Foto |  Adobe Stock">
            <a:extLst>
              <a:ext uri="{FF2B5EF4-FFF2-40B4-BE49-F238E27FC236}">
                <a16:creationId xmlns:a16="http://schemas.microsoft.com/office/drawing/2014/main" id="{F85BA820-CFC2-AF4A-4A8D-6828AA84346A}"/>
              </a:ext>
            </a:extLst>
          </p:cNvPr>
          <p:cNvPicPr>
            <a:picLocks noChangeAspect="1"/>
          </p:cNvPicPr>
          <p:nvPr/>
        </p:nvPicPr>
        <p:blipFill rotWithShape="1">
          <a:blip r:embed="rId3"/>
          <a:srcRect l="4445" r="26503" b="-1"/>
          <a:stretch/>
        </p:blipFill>
        <p:spPr>
          <a:xfrm>
            <a:off x="5101771" y="10"/>
            <a:ext cx="7094361" cy="6857989"/>
          </a:xfrm>
          <a:prstGeom prst="rect">
            <a:avLst/>
          </a:prstGeom>
        </p:spPr>
      </p:pic>
      <p:sp>
        <p:nvSpPr>
          <p:cNvPr id="9" name="Rectangle 8">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2BFE30E-1A98-B25C-640B-7B1FC06A2BC2}"/>
              </a:ext>
            </a:extLst>
          </p:cNvPr>
          <p:cNvSpPr>
            <a:spLocks noGrp="1"/>
          </p:cNvSpPr>
          <p:nvPr>
            <p:ph type="title"/>
          </p:nvPr>
        </p:nvSpPr>
        <p:spPr>
          <a:xfrm>
            <a:off x="643467" y="795509"/>
            <a:ext cx="4092525" cy="2798604"/>
          </a:xfrm>
        </p:spPr>
        <p:txBody>
          <a:bodyPr vert="horz" lIns="91440" tIns="45720" rIns="91440" bIns="45720" rtlCol="0" anchor="b">
            <a:normAutofit/>
          </a:bodyPr>
          <a:lstStyle/>
          <a:p>
            <a:r>
              <a:rPr lang="en-US" sz="6000">
                <a:solidFill>
                  <a:srgbClr val="FFFFFF"/>
                </a:solidFill>
              </a:rPr>
              <a:t>Why?</a:t>
            </a:r>
            <a:endParaRPr lang="de-DE"/>
          </a:p>
        </p:txBody>
      </p:sp>
      <p:sp>
        <p:nvSpPr>
          <p:cNvPr id="13" name="Oval 12">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541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7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841512" y="1122363"/>
            <a:ext cx="7137717" cy="2387600"/>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Sozialer</a:t>
            </a:r>
            <a:r>
              <a:rPr lang="en-US" sz="6000" kern="1200" dirty="0">
                <a:solidFill>
                  <a:srgbClr val="FFFFFF"/>
                </a:solidFill>
                <a:latin typeface="+mj-lt"/>
                <a:ea typeface="+mj-ea"/>
                <a:cs typeface="+mj-cs"/>
              </a:rPr>
              <a:t> Anschluss</a:t>
            </a:r>
          </a:p>
        </p:txBody>
      </p:sp>
      <p:sp>
        <p:nvSpPr>
          <p:cNvPr id="83" name="Oval 8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467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0B94474-CA01-615C-9C26-B0321CDC436F}"/>
              </a:ext>
            </a:extLst>
          </p:cNvPr>
          <p:cNvPicPr>
            <a:picLocks noChangeAspect="1"/>
          </p:cNvPicPr>
          <p:nvPr/>
        </p:nvPicPr>
        <p:blipFill>
          <a:blip r:embed="rId2"/>
          <a:stretch>
            <a:fillRect/>
          </a:stretch>
        </p:blipFill>
        <p:spPr>
          <a:xfrm>
            <a:off x="4506864" y="0"/>
            <a:ext cx="3178272" cy="6840000"/>
          </a:xfrm>
          <a:prstGeom prst="rect">
            <a:avLst/>
          </a:prstGeom>
        </p:spPr>
      </p:pic>
    </p:spTree>
    <p:extLst>
      <p:ext uri="{BB962C8B-B14F-4D97-AF65-F5344CB8AC3E}">
        <p14:creationId xmlns:p14="http://schemas.microsoft.com/office/powerpoint/2010/main" val="1301575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9F13F3-664C-0697-E54A-C48453479FC0}"/>
              </a:ext>
            </a:extLst>
          </p:cNvPr>
          <p:cNvPicPr>
            <a:picLocks noChangeAspect="1"/>
          </p:cNvPicPr>
          <p:nvPr/>
        </p:nvPicPr>
        <p:blipFill>
          <a:blip r:embed="rId2"/>
          <a:stretch>
            <a:fillRect/>
          </a:stretch>
        </p:blipFill>
        <p:spPr>
          <a:xfrm>
            <a:off x="4532973" y="0"/>
            <a:ext cx="3126054" cy="6858000"/>
          </a:xfrm>
          <a:prstGeom prst="rect">
            <a:avLst/>
          </a:prstGeom>
        </p:spPr>
      </p:pic>
    </p:spTree>
    <p:extLst>
      <p:ext uri="{BB962C8B-B14F-4D97-AF65-F5344CB8AC3E}">
        <p14:creationId xmlns:p14="http://schemas.microsoft.com/office/powerpoint/2010/main" val="1299695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EC2B4A7-9BCC-9F36-88C8-092BA79558E8}"/>
              </a:ext>
            </a:extLst>
          </p:cNvPr>
          <p:cNvPicPr>
            <a:picLocks noChangeAspect="1"/>
          </p:cNvPicPr>
          <p:nvPr/>
        </p:nvPicPr>
        <p:blipFill>
          <a:blip r:embed="rId2"/>
          <a:stretch>
            <a:fillRect/>
          </a:stretch>
        </p:blipFill>
        <p:spPr>
          <a:xfrm>
            <a:off x="4338504" y="0"/>
            <a:ext cx="3514991" cy="6840000"/>
          </a:xfrm>
          <a:prstGeom prst="rect">
            <a:avLst/>
          </a:prstGeom>
        </p:spPr>
      </p:pic>
    </p:spTree>
    <p:extLst>
      <p:ext uri="{BB962C8B-B14F-4D97-AF65-F5344CB8AC3E}">
        <p14:creationId xmlns:p14="http://schemas.microsoft.com/office/powerpoint/2010/main" val="4184521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1EF30295-3AA2-1110-20C2-7BA0D9C75019}"/>
              </a:ext>
            </a:extLst>
          </p:cNvPr>
          <p:cNvPicPr>
            <a:picLocks noChangeAspect="1"/>
          </p:cNvPicPr>
          <p:nvPr/>
        </p:nvPicPr>
        <p:blipFill>
          <a:blip r:embed="rId2"/>
          <a:stretch>
            <a:fillRect/>
          </a:stretch>
        </p:blipFill>
        <p:spPr>
          <a:xfrm>
            <a:off x="4343077" y="0"/>
            <a:ext cx="3505845" cy="6840000"/>
          </a:xfrm>
          <a:prstGeom prst="rect">
            <a:avLst/>
          </a:prstGeom>
        </p:spPr>
      </p:pic>
    </p:spTree>
    <p:extLst>
      <p:ext uri="{BB962C8B-B14F-4D97-AF65-F5344CB8AC3E}">
        <p14:creationId xmlns:p14="http://schemas.microsoft.com/office/powerpoint/2010/main" val="282795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BFC3239-01AA-AE14-8EB9-8BE2DE0F2EEC}"/>
              </a:ext>
            </a:extLst>
          </p:cNvPr>
          <p:cNvPicPr>
            <a:picLocks noChangeAspect="1"/>
          </p:cNvPicPr>
          <p:nvPr/>
        </p:nvPicPr>
        <p:blipFill>
          <a:blip r:embed="rId2"/>
          <a:stretch>
            <a:fillRect/>
          </a:stretch>
        </p:blipFill>
        <p:spPr>
          <a:xfrm>
            <a:off x="4392957" y="0"/>
            <a:ext cx="3406086" cy="6840000"/>
          </a:xfrm>
          <a:prstGeom prst="rect">
            <a:avLst/>
          </a:prstGeom>
        </p:spPr>
      </p:pic>
    </p:spTree>
    <p:extLst>
      <p:ext uri="{BB962C8B-B14F-4D97-AF65-F5344CB8AC3E}">
        <p14:creationId xmlns:p14="http://schemas.microsoft.com/office/powerpoint/2010/main" val="1365879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7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841512" y="1122363"/>
            <a:ext cx="7137717" cy="2387600"/>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Selbstorganisation</a:t>
            </a:r>
            <a:endParaRPr lang="en-US" sz="6000" kern="1200" dirty="0">
              <a:solidFill>
                <a:srgbClr val="FFFFFF"/>
              </a:solidFill>
              <a:latin typeface="+mj-lt"/>
              <a:ea typeface="+mj-ea"/>
              <a:cs typeface="+mj-cs"/>
            </a:endParaRPr>
          </a:p>
        </p:txBody>
      </p:sp>
      <p:sp>
        <p:nvSpPr>
          <p:cNvPr id="83" name="Oval 8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511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0B94474-CA01-615C-9C26-B0321CDC436F}"/>
              </a:ext>
            </a:extLst>
          </p:cNvPr>
          <p:cNvPicPr>
            <a:picLocks noChangeAspect="1"/>
          </p:cNvPicPr>
          <p:nvPr/>
        </p:nvPicPr>
        <p:blipFill>
          <a:blip r:embed="rId2"/>
          <a:stretch>
            <a:fillRect/>
          </a:stretch>
        </p:blipFill>
        <p:spPr>
          <a:xfrm>
            <a:off x="4506864" y="0"/>
            <a:ext cx="3178272" cy="6840000"/>
          </a:xfrm>
          <a:prstGeom prst="rect">
            <a:avLst/>
          </a:prstGeom>
        </p:spPr>
      </p:pic>
    </p:spTree>
    <p:extLst>
      <p:ext uri="{BB962C8B-B14F-4D97-AF65-F5344CB8AC3E}">
        <p14:creationId xmlns:p14="http://schemas.microsoft.com/office/powerpoint/2010/main" val="1551691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AFC1DD5-41B3-7115-0A89-66264B9A05E3}"/>
              </a:ext>
            </a:extLst>
          </p:cNvPr>
          <p:cNvPicPr>
            <a:picLocks noChangeAspect="1"/>
          </p:cNvPicPr>
          <p:nvPr/>
        </p:nvPicPr>
        <p:blipFill>
          <a:blip r:embed="rId3"/>
          <a:stretch>
            <a:fillRect/>
          </a:stretch>
        </p:blipFill>
        <p:spPr>
          <a:xfrm>
            <a:off x="4518269" y="0"/>
            <a:ext cx="3155462" cy="6858000"/>
          </a:xfrm>
          <a:prstGeom prst="rect">
            <a:avLst/>
          </a:prstGeom>
        </p:spPr>
      </p:pic>
    </p:spTree>
    <p:extLst>
      <p:ext uri="{BB962C8B-B14F-4D97-AF65-F5344CB8AC3E}">
        <p14:creationId xmlns:p14="http://schemas.microsoft.com/office/powerpoint/2010/main" val="2671676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5295F0B-CDB8-8EEE-00DB-94451BA59549}"/>
              </a:ext>
            </a:extLst>
          </p:cNvPr>
          <p:cNvPicPr>
            <a:picLocks noChangeAspect="1"/>
          </p:cNvPicPr>
          <p:nvPr/>
        </p:nvPicPr>
        <p:blipFill>
          <a:blip r:embed="rId3"/>
          <a:stretch>
            <a:fillRect/>
          </a:stretch>
        </p:blipFill>
        <p:spPr>
          <a:xfrm>
            <a:off x="4518269" y="0"/>
            <a:ext cx="3155462" cy="6858000"/>
          </a:xfrm>
          <a:prstGeom prst="rect">
            <a:avLst/>
          </a:prstGeom>
        </p:spPr>
      </p:pic>
    </p:spTree>
    <p:extLst>
      <p:ext uri="{BB962C8B-B14F-4D97-AF65-F5344CB8AC3E}">
        <p14:creationId xmlns:p14="http://schemas.microsoft.com/office/powerpoint/2010/main" val="56985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453324-C6A3-43E4-B553-D28495028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2635EE6-D269-46B5-8431-4D0F084D4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
            <a:ext cx="6252552" cy="6858003"/>
          </a:xfrm>
          <a:custGeom>
            <a:avLst/>
            <a:gdLst>
              <a:gd name="connsiteX0" fmla="*/ 2609706 w 6252552"/>
              <a:gd name="connsiteY0" fmla="*/ 0 h 6858003"/>
              <a:gd name="connsiteX1" fmla="*/ 6252552 w 6252552"/>
              <a:gd name="connsiteY1" fmla="*/ 0 h 6858003"/>
              <a:gd name="connsiteX2" fmla="*/ 6252552 w 6252552"/>
              <a:gd name="connsiteY2" fmla="*/ 6858002 h 6858003"/>
              <a:gd name="connsiteX3" fmla="*/ 6228060 w 6252552"/>
              <a:gd name="connsiteY3" fmla="*/ 6858002 h 6858003"/>
              <a:gd name="connsiteX4" fmla="*/ 6228060 w 6252552"/>
              <a:gd name="connsiteY4" fmla="*/ 6858003 h 6858003"/>
              <a:gd name="connsiteX5" fmla="*/ 0 w 6252552"/>
              <a:gd name="connsiteY5" fmla="*/ 6858003 h 6858003"/>
              <a:gd name="connsiteX6" fmla="*/ 0 w 6252552"/>
              <a:gd name="connsiteY6" fmla="*/ 1 h 6858003"/>
              <a:gd name="connsiteX7" fmla="*/ 2609701 w 6252552"/>
              <a:gd name="connsiteY7" fmla="*/ 1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2552" h="6858003">
                <a:moveTo>
                  <a:pt x="2609706" y="0"/>
                </a:moveTo>
                <a:lnTo>
                  <a:pt x="6252552" y="0"/>
                </a:lnTo>
                <a:lnTo>
                  <a:pt x="6252552" y="6858002"/>
                </a:lnTo>
                <a:lnTo>
                  <a:pt x="6228060" y="6858002"/>
                </a:lnTo>
                <a:lnTo>
                  <a:pt x="6228060" y="6858003"/>
                </a:lnTo>
                <a:lnTo>
                  <a:pt x="0" y="6858003"/>
                </a:lnTo>
                <a:lnTo>
                  <a:pt x="0" y="1"/>
                </a:lnTo>
                <a:lnTo>
                  <a:pt x="2609701"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2974408"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643467" y="795509"/>
            <a:ext cx="5271106" cy="2798604"/>
          </a:xfrm>
        </p:spPr>
        <p:txBody>
          <a:bodyPr vert="horz" lIns="91440" tIns="45720" rIns="91440" bIns="45720" rtlCol="0" anchor="b">
            <a:normAutofit/>
          </a:bodyPr>
          <a:lstStyle/>
          <a:p>
            <a:r>
              <a:rPr lang="en-US" sz="6000">
                <a:solidFill>
                  <a:srgbClr val="FFFFFF"/>
                </a:solidFill>
              </a:rPr>
              <a:t>How?</a:t>
            </a:r>
            <a:endParaRPr lang="en-US" sz="6000" kern="1200">
              <a:solidFill>
                <a:srgbClr val="FFFFFF"/>
              </a:solidFill>
              <a:latin typeface="+mj-lt"/>
            </a:endParaRPr>
          </a:p>
        </p:txBody>
      </p:sp>
      <p:sp>
        <p:nvSpPr>
          <p:cNvPr id="16" name="Oval 15">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5486807"/>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Grafik 4" descr="Zustand der Hochschulen: »Tempo zu langsam, Fortschritt nicht ausreichend«  - DER SPIEGEL">
            <a:extLst>
              <a:ext uri="{FF2B5EF4-FFF2-40B4-BE49-F238E27FC236}">
                <a16:creationId xmlns:a16="http://schemas.microsoft.com/office/drawing/2014/main" id="{0979A993-4AFE-14EE-3384-B073DD0AE78B}"/>
              </a:ext>
            </a:extLst>
          </p:cNvPr>
          <p:cNvPicPr>
            <a:picLocks noChangeAspect="1"/>
          </p:cNvPicPr>
          <p:nvPr/>
        </p:nvPicPr>
        <p:blipFill rotWithShape="1">
          <a:blip r:embed="rId2"/>
          <a:srcRect r="2802" b="1"/>
          <a:stretch/>
        </p:blipFill>
        <p:spPr>
          <a:xfrm>
            <a:off x="6509916" y="143441"/>
            <a:ext cx="5431801" cy="3143436"/>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pic>
        <p:nvPicPr>
          <p:cNvPr id="4" name="Inhaltsplatzhalter 3" descr="Kellner - Gastgeber und Gedächtniskünstler - Hotelcareer Blog">
            <a:extLst>
              <a:ext uri="{FF2B5EF4-FFF2-40B4-BE49-F238E27FC236}">
                <a16:creationId xmlns:a16="http://schemas.microsoft.com/office/drawing/2014/main" id="{966FBEE9-9DDD-4E90-9B39-1DBC7853A6E2}"/>
              </a:ext>
            </a:extLst>
          </p:cNvPr>
          <p:cNvPicPr>
            <a:picLocks noGrp="1" noChangeAspect="1"/>
          </p:cNvPicPr>
          <p:nvPr>
            <p:ph idx="1"/>
          </p:nvPr>
        </p:nvPicPr>
        <p:blipFill rotWithShape="1">
          <a:blip r:embed="rId3"/>
          <a:srcRect r="2" b="12228"/>
          <a:stretch/>
        </p:blipFill>
        <p:spPr>
          <a:xfrm>
            <a:off x="6496428" y="3502644"/>
            <a:ext cx="5431801" cy="3187173"/>
          </a:xfrm>
          <a:custGeom>
            <a:avLst/>
            <a:gdLst/>
            <a:ahLst/>
            <a:cxnLst/>
            <a:rect l="l" t="t" r="r" b="b"/>
            <a:pathLst>
              <a:path w="5096871" h="3187173">
                <a:moveTo>
                  <a:pt x="76652" y="0"/>
                </a:moveTo>
                <a:lnTo>
                  <a:pt x="5020219" y="0"/>
                </a:lnTo>
                <a:cubicBezTo>
                  <a:pt x="5062553" y="0"/>
                  <a:pt x="5096871" y="34318"/>
                  <a:pt x="5096871" y="76652"/>
                </a:cubicBezTo>
                <a:lnTo>
                  <a:pt x="5096871" y="3110521"/>
                </a:lnTo>
                <a:cubicBezTo>
                  <a:pt x="5096871" y="3152855"/>
                  <a:pt x="5062553" y="3187173"/>
                  <a:pt x="5020219" y="3187173"/>
                </a:cubicBezTo>
                <a:lnTo>
                  <a:pt x="76652" y="3187173"/>
                </a:lnTo>
                <a:cubicBezTo>
                  <a:pt x="34318" y="3187173"/>
                  <a:pt x="0" y="3152855"/>
                  <a:pt x="0" y="3110521"/>
                </a:cubicBezTo>
                <a:lnTo>
                  <a:pt x="0" y="76652"/>
                </a:lnTo>
                <a:cubicBezTo>
                  <a:pt x="0" y="34318"/>
                  <a:pt x="34318" y="0"/>
                  <a:pt x="76652" y="0"/>
                </a:cubicBezTo>
                <a:close/>
              </a:path>
            </a:pathLst>
          </a:custGeom>
        </p:spPr>
      </p:pic>
    </p:spTree>
    <p:extLst>
      <p:ext uri="{BB962C8B-B14F-4D97-AF65-F5344CB8AC3E}">
        <p14:creationId xmlns:p14="http://schemas.microsoft.com/office/powerpoint/2010/main" val="3839499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D569D10-C342-9E5B-0BA8-32BFBE176883}"/>
              </a:ext>
            </a:extLst>
          </p:cNvPr>
          <p:cNvPicPr>
            <a:picLocks noChangeAspect="1"/>
          </p:cNvPicPr>
          <p:nvPr/>
        </p:nvPicPr>
        <p:blipFill>
          <a:blip r:embed="rId3"/>
          <a:stretch>
            <a:fillRect/>
          </a:stretch>
        </p:blipFill>
        <p:spPr>
          <a:xfrm>
            <a:off x="4334285" y="0"/>
            <a:ext cx="3523429" cy="6840000"/>
          </a:xfrm>
          <a:prstGeom prst="rect">
            <a:avLst/>
          </a:prstGeom>
        </p:spPr>
      </p:pic>
    </p:spTree>
    <p:extLst>
      <p:ext uri="{BB962C8B-B14F-4D97-AF65-F5344CB8AC3E}">
        <p14:creationId xmlns:p14="http://schemas.microsoft.com/office/powerpoint/2010/main" val="3814791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2103BFF-C75B-5ECD-2A83-B33F5CF0D58C}"/>
              </a:ext>
            </a:extLst>
          </p:cNvPr>
          <p:cNvPicPr>
            <a:picLocks noChangeAspect="1"/>
          </p:cNvPicPr>
          <p:nvPr/>
        </p:nvPicPr>
        <p:blipFill>
          <a:blip r:embed="rId3"/>
          <a:stretch>
            <a:fillRect/>
          </a:stretch>
        </p:blipFill>
        <p:spPr>
          <a:xfrm>
            <a:off x="4334285" y="0"/>
            <a:ext cx="3523429" cy="6840000"/>
          </a:xfrm>
          <a:prstGeom prst="rect">
            <a:avLst/>
          </a:prstGeom>
        </p:spPr>
      </p:pic>
    </p:spTree>
    <p:extLst>
      <p:ext uri="{BB962C8B-B14F-4D97-AF65-F5344CB8AC3E}">
        <p14:creationId xmlns:p14="http://schemas.microsoft.com/office/powerpoint/2010/main" val="270060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7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841512" y="1122363"/>
            <a:ext cx="7137717" cy="2387600"/>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Jobsuche</a:t>
            </a:r>
            <a:endParaRPr lang="en-US" sz="6000" kern="1200" dirty="0">
              <a:solidFill>
                <a:srgbClr val="FFFFFF"/>
              </a:solidFill>
              <a:latin typeface="+mj-lt"/>
              <a:ea typeface="+mj-ea"/>
              <a:cs typeface="+mj-cs"/>
            </a:endParaRPr>
          </a:p>
        </p:txBody>
      </p:sp>
      <p:sp>
        <p:nvSpPr>
          <p:cNvPr id="83" name="Oval 8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777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0B94474-CA01-615C-9C26-B0321CDC436F}"/>
              </a:ext>
            </a:extLst>
          </p:cNvPr>
          <p:cNvPicPr>
            <a:picLocks noChangeAspect="1"/>
          </p:cNvPicPr>
          <p:nvPr/>
        </p:nvPicPr>
        <p:blipFill>
          <a:blip r:embed="rId2"/>
          <a:stretch>
            <a:fillRect/>
          </a:stretch>
        </p:blipFill>
        <p:spPr>
          <a:xfrm>
            <a:off x="4506864" y="0"/>
            <a:ext cx="3178272" cy="6840000"/>
          </a:xfrm>
          <a:prstGeom prst="rect">
            <a:avLst/>
          </a:prstGeom>
        </p:spPr>
      </p:pic>
    </p:spTree>
    <p:extLst>
      <p:ext uri="{BB962C8B-B14F-4D97-AF65-F5344CB8AC3E}">
        <p14:creationId xmlns:p14="http://schemas.microsoft.com/office/powerpoint/2010/main" val="2994496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AB13CCE-A778-74E7-C59F-D992DE949F7C}"/>
              </a:ext>
            </a:extLst>
          </p:cNvPr>
          <p:cNvPicPr>
            <a:picLocks noChangeAspect="1"/>
          </p:cNvPicPr>
          <p:nvPr/>
        </p:nvPicPr>
        <p:blipFill rotWithShape="1">
          <a:blip r:embed="rId2"/>
          <a:srcRect l="573"/>
          <a:stretch/>
        </p:blipFill>
        <p:spPr>
          <a:xfrm>
            <a:off x="4508430" y="0"/>
            <a:ext cx="3175139" cy="6858000"/>
          </a:xfrm>
          <a:prstGeom prst="rect">
            <a:avLst/>
          </a:prstGeom>
        </p:spPr>
      </p:pic>
    </p:spTree>
    <p:extLst>
      <p:ext uri="{BB962C8B-B14F-4D97-AF65-F5344CB8AC3E}">
        <p14:creationId xmlns:p14="http://schemas.microsoft.com/office/powerpoint/2010/main" val="2293211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E032135-CF2C-625B-3E11-595C9F603B5A}"/>
              </a:ext>
            </a:extLst>
          </p:cNvPr>
          <p:cNvPicPr>
            <a:picLocks noChangeAspect="1"/>
          </p:cNvPicPr>
          <p:nvPr/>
        </p:nvPicPr>
        <p:blipFill>
          <a:blip r:embed="rId2"/>
          <a:stretch>
            <a:fillRect/>
          </a:stretch>
        </p:blipFill>
        <p:spPr>
          <a:xfrm>
            <a:off x="4513723" y="0"/>
            <a:ext cx="3164553" cy="6858000"/>
          </a:xfrm>
          <a:prstGeom prst="rect">
            <a:avLst/>
          </a:prstGeom>
        </p:spPr>
      </p:pic>
    </p:spTree>
    <p:extLst>
      <p:ext uri="{BB962C8B-B14F-4D97-AF65-F5344CB8AC3E}">
        <p14:creationId xmlns:p14="http://schemas.microsoft.com/office/powerpoint/2010/main" val="1097453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FB1F61E-DAB7-55D0-3C35-0A4F1AB7C0C2}"/>
              </a:ext>
            </a:extLst>
          </p:cNvPr>
          <p:cNvPicPr>
            <a:picLocks noChangeAspect="1"/>
          </p:cNvPicPr>
          <p:nvPr/>
        </p:nvPicPr>
        <p:blipFill>
          <a:blip r:embed="rId2"/>
          <a:stretch>
            <a:fillRect/>
          </a:stretch>
        </p:blipFill>
        <p:spPr>
          <a:xfrm>
            <a:off x="4513723" y="0"/>
            <a:ext cx="3164553" cy="6858000"/>
          </a:xfrm>
          <a:prstGeom prst="rect">
            <a:avLst/>
          </a:prstGeom>
        </p:spPr>
      </p:pic>
    </p:spTree>
    <p:extLst>
      <p:ext uri="{BB962C8B-B14F-4D97-AF65-F5344CB8AC3E}">
        <p14:creationId xmlns:p14="http://schemas.microsoft.com/office/powerpoint/2010/main" val="929843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F6089DE-C0AF-FD0D-B5AB-4B8F9A480F5B}"/>
              </a:ext>
            </a:extLst>
          </p:cNvPr>
          <p:cNvPicPr>
            <a:picLocks noChangeAspect="1"/>
          </p:cNvPicPr>
          <p:nvPr/>
        </p:nvPicPr>
        <p:blipFill>
          <a:blip r:embed="rId3"/>
          <a:stretch>
            <a:fillRect/>
          </a:stretch>
        </p:blipFill>
        <p:spPr>
          <a:xfrm>
            <a:off x="4518381" y="0"/>
            <a:ext cx="3155237" cy="6858000"/>
          </a:xfrm>
          <a:prstGeom prst="rect">
            <a:avLst/>
          </a:prstGeom>
        </p:spPr>
      </p:pic>
    </p:spTree>
    <p:extLst>
      <p:ext uri="{BB962C8B-B14F-4D97-AF65-F5344CB8AC3E}">
        <p14:creationId xmlns:p14="http://schemas.microsoft.com/office/powerpoint/2010/main" val="1557181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06B7E51-E5E9-D352-A3A7-D559813C76CC}"/>
              </a:ext>
            </a:extLst>
          </p:cNvPr>
          <p:cNvPicPr>
            <a:picLocks noChangeAspect="1"/>
          </p:cNvPicPr>
          <p:nvPr/>
        </p:nvPicPr>
        <p:blipFill>
          <a:blip r:embed="rId3"/>
          <a:stretch>
            <a:fillRect/>
          </a:stretch>
        </p:blipFill>
        <p:spPr>
          <a:xfrm>
            <a:off x="-19075" y="478971"/>
            <a:ext cx="12230150" cy="5900058"/>
          </a:xfrm>
          <a:prstGeom prst="rect">
            <a:avLst/>
          </a:prstGeom>
        </p:spPr>
      </p:pic>
    </p:spTree>
    <p:extLst>
      <p:ext uri="{BB962C8B-B14F-4D97-AF65-F5344CB8AC3E}">
        <p14:creationId xmlns:p14="http://schemas.microsoft.com/office/powerpoint/2010/main" val="164822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0" name="Rectangle 573">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Shape 57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9" name="Inhaltsplatzhalter 68">
            <a:extLst>
              <a:ext uri="{FF2B5EF4-FFF2-40B4-BE49-F238E27FC236}">
                <a16:creationId xmlns:a16="http://schemas.microsoft.com/office/drawing/2014/main" id="{97321503-F9A9-6D6C-D9DE-E0D6326897BF}"/>
              </a:ext>
            </a:extLst>
          </p:cNvPr>
          <p:cNvPicPr>
            <a:picLocks noChangeAspect="1"/>
          </p:cNvPicPr>
          <p:nvPr/>
        </p:nvPicPr>
        <p:blipFill>
          <a:blip r:embed="rId2"/>
          <a:stretch>
            <a:fillRect/>
          </a:stretch>
        </p:blipFill>
        <p:spPr>
          <a:xfrm>
            <a:off x="1385566" y="747132"/>
            <a:ext cx="2227429" cy="4393580"/>
          </a:xfrm>
          <a:prstGeom prst="rect">
            <a:avLst/>
          </a:prstGeom>
        </p:spPr>
      </p:pic>
      <p:sp>
        <p:nvSpPr>
          <p:cNvPr id="100" name="Freeform: Shape 58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6" name="Grafik 45">
            <a:extLst>
              <a:ext uri="{FF2B5EF4-FFF2-40B4-BE49-F238E27FC236}">
                <a16:creationId xmlns:a16="http://schemas.microsoft.com/office/drawing/2014/main" id="{9328E9AA-EA1F-EF8F-0BC8-573F500CB8F1}"/>
              </a:ext>
            </a:extLst>
          </p:cNvPr>
          <p:cNvPicPr>
            <a:picLocks noChangeAspect="1"/>
          </p:cNvPicPr>
          <p:nvPr/>
        </p:nvPicPr>
        <p:blipFill>
          <a:blip r:embed="rId3"/>
          <a:stretch>
            <a:fillRect/>
          </a:stretch>
        </p:blipFill>
        <p:spPr>
          <a:xfrm>
            <a:off x="7642799" y="1487260"/>
            <a:ext cx="2252918" cy="4410903"/>
          </a:xfrm>
          <a:prstGeom prst="rect">
            <a:avLst/>
          </a:prstGeom>
        </p:spPr>
      </p:pic>
    </p:spTree>
    <p:extLst>
      <p:ext uri="{BB962C8B-B14F-4D97-AF65-F5344CB8AC3E}">
        <p14:creationId xmlns:p14="http://schemas.microsoft.com/office/powerpoint/2010/main" val="236271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7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What?</a:t>
            </a:r>
          </a:p>
        </p:txBody>
      </p:sp>
      <p:sp>
        <p:nvSpPr>
          <p:cNvPr id="83" name="Oval 8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Grafik 2">
            <a:extLst>
              <a:ext uri="{FF2B5EF4-FFF2-40B4-BE49-F238E27FC236}">
                <a16:creationId xmlns:a16="http://schemas.microsoft.com/office/drawing/2014/main" id="{4A434C14-B267-98A7-8644-DBABA2E9CC4F}"/>
              </a:ext>
            </a:extLst>
          </p:cNvPr>
          <p:cNvPicPr>
            <a:picLocks noChangeAspect="1"/>
          </p:cNvPicPr>
          <p:nvPr/>
        </p:nvPicPr>
        <p:blipFill>
          <a:blip r:embed="rId3"/>
          <a:stretch>
            <a:fillRect/>
          </a:stretch>
        </p:blipFill>
        <p:spPr>
          <a:xfrm>
            <a:off x="7408170" y="642144"/>
            <a:ext cx="2665119" cy="5735637"/>
          </a:xfrm>
          <a:prstGeom prst="rect">
            <a:avLst/>
          </a:prstGeom>
        </p:spPr>
      </p:pic>
    </p:spTree>
    <p:extLst>
      <p:ext uri="{BB962C8B-B14F-4D97-AF65-F5344CB8AC3E}">
        <p14:creationId xmlns:p14="http://schemas.microsoft.com/office/powerpoint/2010/main" val="3920122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56" name="Rectangle 245">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4468424" y="4672286"/>
            <a:ext cx="6766405" cy="1168188"/>
          </a:xfrm>
        </p:spPr>
        <p:txBody>
          <a:bodyPr vert="horz" lIns="91440" tIns="45720" rIns="91440" bIns="45720" rtlCol="0" anchor="b">
            <a:normAutofit fontScale="90000"/>
          </a:bodyPr>
          <a:lstStyle/>
          <a:p>
            <a:pPr algn="ctr"/>
            <a:r>
              <a:rPr lang="en-US" sz="6000" dirty="0" err="1">
                <a:solidFill>
                  <a:srgbClr val="FFFFFE"/>
                </a:solidFill>
              </a:rPr>
              <a:t>Abgaben</a:t>
            </a:r>
            <a:r>
              <a:rPr lang="en-US" sz="6000" dirty="0">
                <a:solidFill>
                  <a:srgbClr val="FFFFFE"/>
                </a:solidFill>
              </a:rPr>
              <a:t> &amp; Gamification</a:t>
            </a:r>
          </a:p>
        </p:txBody>
      </p:sp>
      <p:sp>
        <p:nvSpPr>
          <p:cNvPr id="257" name="Freeform: Shape 247">
            <a:extLst>
              <a:ext uri="{FF2B5EF4-FFF2-40B4-BE49-F238E27FC236}">
                <a16:creationId xmlns:a16="http://schemas.microsoft.com/office/drawing/2014/main" id="{EBF4792E-DF83-4D24-9924-01EC30A32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512"/>
            <a:ext cx="3952259" cy="5932172"/>
          </a:xfrm>
          <a:custGeom>
            <a:avLst/>
            <a:gdLst>
              <a:gd name="connsiteX0" fmla="*/ 986173 w 3952259"/>
              <a:gd name="connsiteY0" fmla="*/ 0 h 5932172"/>
              <a:gd name="connsiteX1" fmla="*/ 3952259 w 3952259"/>
              <a:gd name="connsiteY1" fmla="*/ 2966086 h 5932172"/>
              <a:gd name="connsiteX2" fmla="*/ 986173 w 3952259"/>
              <a:gd name="connsiteY2" fmla="*/ 5932172 h 5932172"/>
              <a:gd name="connsiteX3" fmla="*/ 104150 w 3952259"/>
              <a:gd name="connsiteY3" fmla="*/ 5798823 h 5932172"/>
              <a:gd name="connsiteX4" fmla="*/ 0 w 3952259"/>
              <a:gd name="connsiteY4" fmla="*/ 5760704 h 5932172"/>
              <a:gd name="connsiteX5" fmla="*/ 0 w 3952259"/>
              <a:gd name="connsiteY5" fmla="*/ 171469 h 5932172"/>
              <a:gd name="connsiteX6" fmla="*/ 104150 w 3952259"/>
              <a:gd name="connsiteY6" fmla="*/ 133350 h 5932172"/>
              <a:gd name="connsiteX7" fmla="*/ 986173 w 3952259"/>
              <a:gd name="connsiteY7" fmla="*/ 0 h 59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2259" h="5932172">
                <a:moveTo>
                  <a:pt x="986173" y="0"/>
                </a:moveTo>
                <a:cubicBezTo>
                  <a:pt x="2624297" y="0"/>
                  <a:pt x="3952259" y="1327962"/>
                  <a:pt x="3952259" y="2966086"/>
                </a:cubicBezTo>
                <a:cubicBezTo>
                  <a:pt x="3952259" y="4604210"/>
                  <a:pt x="2624297" y="5932172"/>
                  <a:pt x="986173" y="5932172"/>
                </a:cubicBezTo>
                <a:cubicBezTo>
                  <a:pt x="679025" y="5932172"/>
                  <a:pt x="382781" y="5885486"/>
                  <a:pt x="104150" y="5798823"/>
                </a:cubicBezTo>
                <a:lnTo>
                  <a:pt x="0" y="5760704"/>
                </a:lnTo>
                <a:lnTo>
                  <a:pt x="0" y="171469"/>
                </a:lnTo>
                <a:lnTo>
                  <a:pt x="104150" y="133350"/>
                </a:lnTo>
                <a:cubicBezTo>
                  <a:pt x="382781" y="46686"/>
                  <a:pt x="679025" y="0"/>
                  <a:pt x="98617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8" name="Freeform: Shape 249">
            <a:extLst>
              <a:ext uri="{FF2B5EF4-FFF2-40B4-BE49-F238E27FC236}">
                <a16:creationId xmlns:a16="http://schemas.microsoft.com/office/drawing/2014/main" id="{15837328-A57C-47AA-B520-C83F4A6BD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58125" y="0"/>
            <a:ext cx="4475748" cy="3256337"/>
          </a:xfrm>
          <a:custGeom>
            <a:avLst/>
            <a:gdLst>
              <a:gd name="connsiteX0" fmla="*/ 246861 w 4475748"/>
              <a:gd name="connsiteY0" fmla="*/ 0 h 3256337"/>
              <a:gd name="connsiteX1" fmla="*/ 4228888 w 4475748"/>
              <a:gd name="connsiteY1" fmla="*/ 0 h 3256337"/>
              <a:gd name="connsiteX2" fmla="*/ 4299885 w 4475748"/>
              <a:gd name="connsiteY2" fmla="*/ 147382 h 3256337"/>
              <a:gd name="connsiteX3" fmla="*/ 4475748 w 4475748"/>
              <a:gd name="connsiteY3" fmla="*/ 1018463 h 3256337"/>
              <a:gd name="connsiteX4" fmla="*/ 2237874 w 4475748"/>
              <a:gd name="connsiteY4" fmla="*/ 3256337 h 3256337"/>
              <a:gd name="connsiteX5" fmla="*/ 0 w 4475748"/>
              <a:gd name="connsiteY5" fmla="*/ 1018463 h 3256337"/>
              <a:gd name="connsiteX6" fmla="*/ 175863 w 4475748"/>
              <a:gd name="connsiteY6" fmla="*/ 147382 h 325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5748" h="3256337">
                <a:moveTo>
                  <a:pt x="246861" y="0"/>
                </a:moveTo>
                <a:lnTo>
                  <a:pt x="4228888" y="0"/>
                </a:lnTo>
                <a:lnTo>
                  <a:pt x="4299885" y="147382"/>
                </a:lnTo>
                <a:cubicBezTo>
                  <a:pt x="4413128" y="415117"/>
                  <a:pt x="4475748" y="709477"/>
                  <a:pt x="4475748" y="1018463"/>
                </a:cubicBezTo>
                <a:cubicBezTo>
                  <a:pt x="4475748" y="2254407"/>
                  <a:pt x="3473818" y="3256337"/>
                  <a:pt x="2237874" y="3256337"/>
                </a:cubicBezTo>
                <a:cubicBezTo>
                  <a:pt x="1001930" y="3256337"/>
                  <a:pt x="0" y="2254407"/>
                  <a:pt x="0" y="1018463"/>
                </a:cubicBezTo>
                <a:cubicBezTo>
                  <a:pt x="0" y="709477"/>
                  <a:pt x="62621" y="415117"/>
                  <a:pt x="175863" y="1473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9" name="Arc 251">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580241">
            <a:off x="-1784401" y="613620"/>
            <a:ext cx="6199926" cy="6199926"/>
          </a:xfrm>
          <a:prstGeom prst="arc">
            <a:avLst>
              <a:gd name="adj1" fmla="val 14455503"/>
              <a:gd name="adj2" fmla="val 18389131"/>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3" name="Grafik 12">
            <a:extLst>
              <a:ext uri="{FF2B5EF4-FFF2-40B4-BE49-F238E27FC236}">
                <a16:creationId xmlns:a16="http://schemas.microsoft.com/office/drawing/2014/main" id="{E6CD7AEA-FEAA-F8D2-9252-EBE34061B427}"/>
              </a:ext>
            </a:extLst>
          </p:cNvPr>
          <p:cNvPicPr>
            <a:picLocks noChangeAspect="1"/>
          </p:cNvPicPr>
          <p:nvPr/>
        </p:nvPicPr>
        <p:blipFill>
          <a:blip r:embed="rId2"/>
          <a:stretch>
            <a:fillRect/>
          </a:stretch>
        </p:blipFill>
        <p:spPr>
          <a:xfrm>
            <a:off x="5228303" y="1"/>
            <a:ext cx="1648870" cy="3082412"/>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6" name="Grafik 5">
            <a:extLst>
              <a:ext uri="{FF2B5EF4-FFF2-40B4-BE49-F238E27FC236}">
                <a16:creationId xmlns:a16="http://schemas.microsoft.com/office/drawing/2014/main" id="{0FAE9EE5-B926-900F-0089-2B18A396782D}"/>
              </a:ext>
            </a:extLst>
          </p:cNvPr>
          <p:cNvPicPr>
            <a:picLocks noChangeAspect="1"/>
          </p:cNvPicPr>
          <p:nvPr/>
        </p:nvPicPr>
        <p:blipFill>
          <a:blip r:embed="rId3"/>
          <a:stretch>
            <a:fillRect/>
          </a:stretch>
        </p:blipFill>
        <p:spPr>
          <a:xfrm>
            <a:off x="518984" y="1306651"/>
            <a:ext cx="1958745" cy="3774168"/>
          </a:xfrm>
          <a:custGeom>
            <a:avLst/>
            <a:gdLst/>
            <a:ahLst/>
            <a:cxnLst/>
            <a:rect l="l" t="t" r="r" b="b"/>
            <a:pathLst>
              <a:path w="2487175" h="2487175">
                <a:moveTo>
                  <a:pt x="67328" y="0"/>
                </a:moveTo>
                <a:lnTo>
                  <a:pt x="2419847" y="0"/>
                </a:lnTo>
                <a:cubicBezTo>
                  <a:pt x="2457031" y="0"/>
                  <a:pt x="2487175" y="30144"/>
                  <a:pt x="2487175" y="67328"/>
                </a:cubicBezTo>
                <a:lnTo>
                  <a:pt x="2487175" y="2419847"/>
                </a:lnTo>
                <a:cubicBezTo>
                  <a:pt x="2487175" y="2457031"/>
                  <a:pt x="2457031" y="2487175"/>
                  <a:pt x="2419847" y="2487175"/>
                </a:cubicBezTo>
                <a:lnTo>
                  <a:pt x="67328" y="2487175"/>
                </a:lnTo>
                <a:cubicBezTo>
                  <a:pt x="30144" y="2487175"/>
                  <a:pt x="0" y="2457031"/>
                  <a:pt x="0" y="2419847"/>
                </a:cubicBezTo>
                <a:lnTo>
                  <a:pt x="0" y="67328"/>
                </a:lnTo>
                <a:cubicBezTo>
                  <a:pt x="0" y="30144"/>
                  <a:pt x="30144" y="0"/>
                  <a:pt x="67328" y="0"/>
                </a:cubicBezTo>
                <a:close/>
              </a:path>
            </a:pathLst>
          </a:custGeom>
        </p:spPr>
      </p:pic>
      <p:sp>
        <p:nvSpPr>
          <p:cNvPr id="260" name="Freeform: Shape 253">
            <a:extLst>
              <a:ext uri="{FF2B5EF4-FFF2-40B4-BE49-F238E27FC236}">
                <a16:creationId xmlns:a16="http://schemas.microsoft.com/office/drawing/2014/main" id="{8A03A6A2-7849-4179-B68F-C11DDDB23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1078" y="0"/>
            <a:ext cx="3440922" cy="3674631"/>
          </a:xfrm>
          <a:custGeom>
            <a:avLst/>
            <a:gdLst>
              <a:gd name="connsiteX0" fmla="*/ 523074 w 3440922"/>
              <a:gd name="connsiteY0" fmla="*/ 0 h 3674631"/>
              <a:gd name="connsiteX1" fmla="*/ 3440922 w 3440922"/>
              <a:gd name="connsiteY1" fmla="*/ 0 h 3674631"/>
              <a:gd name="connsiteX2" fmla="*/ 3440922 w 3440922"/>
              <a:gd name="connsiteY2" fmla="*/ 3321701 h 3674631"/>
              <a:gd name="connsiteX3" fmla="*/ 3304578 w 3440922"/>
              <a:gd name="connsiteY3" fmla="*/ 3404532 h 3674631"/>
              <a:gd name="connsiteX4" fmla="*/ 2237874 w 3440922"/>
              <a:gd name="connsiteY4" fmla="*/ 3674631 h 3674631"/>
              <a:gd name="connsiteX5" fmla="*/ 0 w 3440922"/>
              <a:gd name="connsiteY5" fmla="*/ 1436757 h 3674631"/>
              <a:gd name="connsiteX6" fmla="*/ 511022 w 3440922"/>
              <a:gd name="connsiteY6" fmla="*/ 13261 h 36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0922" h="3674631">
                <a:moveTo>
                  <a:pt x="523074" y="0"/>
                </a:moveTo>
                <a:lnTo>
                  <a:pt x="3440922" y="0"/>
                </a:lnTo>
                <a:lnTo>
                  <a:pt x="3440922" y="3321701"/>
                </a:lnTo>
                <a:lnTo>
                  <a:pt x="3304578" y="3404532"/>
                </a:lnTo>
                <a:cubicBezTo>
                  <a:pt x="2987486" y="3576786"/>
                  <a:pt x="2624107" y="3674631"/>
                  <a:pt x="2237874" y="3674631"/>
                </a:cubicBezTo>
                <a:cubicBezTo>
                  <a:pt x="1001930" y="3674631"/>
                  <a:pt x="0" y="2672701"/>
                  <a:pt x="0" y="1436757"/>
                </a:cubicBezTo>
                <a:cubicBezTo>
                  <a:pt x="0" y="896032"/>
                  <a:pt x="191776" y="400098"/>
                  <a:pt x="511022" y="13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Grafik 10">
            <a:extLst>
              <a:ext uri="{FF2B5EF4-FFF2-40B4-BE49-F238E27FC236}">
                <a16:creationId xmlns:a16="http://schemas.microsoft.com/office/drawing/2014/main" id="{98D91F6D-E7EA-4D67-D4F8-B172CB2E36F4}"/>
              </a:ext>
            </a:extLst>
          </p:cNvPr>
          <p:cNvPicPr>
            <a:picLocks noChangeAspect="1"/>
          </p:cNvPicPr>
          <p:nvPr/>
        </p:nvPicPr>
        <p:blipFill>
          <a:blip r:embed="rId4"/>
          <a:stretch>
            <a:fillRect/>
          </a:stretch>
        </p:blipFill>
        <p:spPr>
          <a:xfrm>
            <a:off x="9946903" y="0"/>
            <a:ext cx="1778065" cy="3362631"/>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Tree>
    <p:extLst>
      <p:ext uri="{BB962C8B-B14F-4D97-AF65-F5344CB8AC3E}">
        <p14:creationId xmlns:p14="http://schemas.microsoft.com/office/powerpoint/2010/main" val="1029762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4" name="Rectangle 7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266349" y="1664321"/>
            <a:ext cx="4297413" cy="2875276"/>
          </a:xfrm>
        </p:spPr>
        <p:txBody>
          <a:bodyPr vert="horz" lIns="91440" tIns="45720" rIns="91440" bIns="45720" rtlCol="0" anchor="b">
            <a:normAutofit/>
          </a:bodyPr>
          <a:lstStyle/>
          <a:p>
            <a:pPr algn="ctr"/>
            <a:r>
              <a:rPr lang="en-US" sz="6000" dirty="0">
                <a:solidFill>
                  <a:srgbClr val="FFFFFF"/>
                </a:solidFill>
              </a:rPr>
              <a:t>Wallet &amp; Shop</a:t>
            </a:r>
            <a:endParaRPr lang="en-US" sz="6000" kern="1200" dirty="0">
              <a:solidFill>
                <a:srgbClr val="FFFFFF"/>
              </a:solidFill>
              <a:latin typeface="+mj-lt"/>
              <a:ea typeface="+mj-ea"/>
              <a:cs typeface="+mj-cs"/>
            </a:endParaRPr>
          </a:p>
        </p:txBody>
      </p:sp>
      <p:sp>
        <p:nvSpPr>
          <p:cNvPr id="83" name="Oval 8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DDE04369-01B8-8DE2-93C2-642E3837ECF7}"/>
              </a:ext>
            </a:extLst>
          </p:cNvPr>
          <p:cNvPicPr>
            <a:picLocks noChangeAspect="1"/>
          </p:cNvPicPr>
          <p:nvPr/>
        </p:nvPicPr>
        <p:blipFill>
          <a:blip r:embed="rId2"/>
          <a:stretch>
            <a:fillRect/>
          </a:stretch>
        </p:blipFill>
        <p:spPr>
          <a:xfrm>
            <a:off x="4648759" y="610689"/>
            <a:ext cx="2894484" cy="5503900"/>
          </a:xfrm>
          <a:prstGeom prst="rect">
            <a:avLst/>
          </a:prstGeom>
        </p:spPr>
      </p:pic>
      <p:pic>
        <p:nvPicPr>
          <p:cNvPr id="9" name="Grafik 8">
            <a:extLst>
              <a:ext uri="{FF2B5EF4-FFF2-40B4-BE49-F238E27FC236}">
                <a16:creationId xmlns:a16="http://schemas.microsoft.com/office/drawing/2014/main" id="{A427D463-72E5-E41E-8945-E9BC12AA1AC2}"/>
              </a:ext>
            </a:extLst>
          </p:cNvPr>
          <p:cNvPicPr>
            <a:picLocks noChangeAspect="1"/>
          </p:cNvPicPr>
          <p:nvPr/>
        </p:nvPicPr>
        <p:blipFill>
          <a:blip r:embed="rId3"/>
          <a:stretch>
            <a:fillRect/>
          </a:stretch>
        </p:blipFill>
        <p:spPr>
          <a:xfrm>
            <a:off x="8363304" y="610689"/>
            <a:ext cx="2702912" cy="5503900"/>
          </a:xfrm>
          <a:prstGeom prst="rect">
            <a:avLst/>
          </a:prstGeom>
        </p:spPr>
      </p:pic>
    </p:spTree>
    <p:extLst>
      <p:ext uri="{BB962C8B-B14F-4D97-AF65-F5344CB8AC3E}">
        <p14:creationId xmlns:p14="http://schemas.microsoft.com/office/powerpoint/2010/main" val="2519123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4" name="Rectangle 7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266349" y="1664321"/>
            <a:ext cx="4297413" cy="2875276"/>
          </a:xfrm>
        </p:spPr>
        <p:txBody>
          <a:bodyPr vert="horz" lIns="91440" tIns="45720" rIns="91440" bIns="45720" rtlCol="0" anchor="b">
            <a:normAutofit/>
          </a:bodyPr>
          <a:lstStyle/>
          <a:p>
            <a:pPr algn="ctr"/>
            <a:r>
              <a:rPr lang="en-US" sz="6000" kern="1200">
                <a:solidFill>
                  <a:srgbClr val="FFFFFF"/>
                </a:solidFill>
                <a:latin typeface="+mj-lt"/>
                <a:ea typeface="+mj-ea"/>
                <a:cs typeface="+mj-cs"/>
              </a:rPr>
              <a:t>Chats</a:t>
            </a:r>
            <a:endParaRPr lang="en-US" sz="6000" kern="1200" dirty="0">
              <a:solidFill>
                <a:srgbClr val="FFFFFF"/>
              </a:solidFill>
              <a:latin typeface="+mj-lt"/>
              <a:ea typeface="+mj-ea"/>
              <a:cs typeface="+mj-cs"/>
            </a:endParaRPr>
          </a:p>
        </p:txBody>
      </p:sp>
      <p:sp>
        <p:nvSpPr>
          <p:cNvPr id="83" name="Oval 8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Grafik 2">
            <a:extLst>
              <a:ext uri="{FF2B5EF4-FFF2-40B4-BE49-F238E27FC236}">
                <a16:creationId xmlns:a16="http://schemas.microsoft.com/office/drawing/2014/main" id="{9B3946A0-868A-CC7F-3A50-A06009CAF2F4}"/>
              </a:ext>
            </a:extLst>
          </p:cNvPr>
          <p:cNvPicPr>
            <a:picLocks noChangeAspect="1"/>
          </p:cNvPicPr>
          <p:nvPr/>
        </p:nvPicPr>
        <p:blipFill>
          <a:blip r:embed="rId2"/>
          <a:stretch>
            <a:fillRect/>
          </a:stretch>
        </p:blipFill>
        <p:spPr>
          <a:xfrm>
            <a:off x="9057334" y="1664321"/>
            <a:ext cx="2520530" cy="4904828"/>
          </a:xfrm>
          <a:prstGeom prst="rect">
            <a:avLst/>
          </a:prstGeom>
        </p:spPr>
      </p:pic>
      <p:pic>
        <p:nvPicPr>
          <p:cNvPr id="4" name="Grafik 3">
            <a:extLst>
              <a:ext uri="{FF2B5EF4-FFF2-40B4-BE49-F238E27FC236}">
                <a16:creationId xmlns:a16="http://schemas.microsoft.com/office/drawing/2014/main" id="{81820DB4-6584-FEBB-2FC6-D3EC81655974}"/>
              </a:ext>
            </a:extLst>
          </p:cNvPr>
          <p:cNvPicPr>
            <a:picLocks noChangeAspect="1"/>
          </p:cNvPicPr>
          <p:nvPr/>
        </p:nvPicPr>
        <p:blipFill>
          <a:blip r:embed="rId3"/>
          <a:stretch>
            <a:fillRect/>
          </a:stretch>
        </p:blipFill>
        <p:spPr>
          <a:xfrm>
            <a:off x="5138345" y="193340"/>
            <a:ext cx="2553607" cy="4769206"/>
          </a:xfrm>
          <a:prstGeom prst="rect">
            <a:avLst/>
          </a:prstGeom>
        </p:spPr>
      </p:pic>
    </p:spTree>
    <p:extLst>
      <p:ext uri="{BB962C8B-B14F-4D97-AF65-F5344CB8AC3E}">
        <p14:creationId xmlns:p14="http://schemas.microsoft.com/office/powerpoint/2010/main" val="2805036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4" name="Rectangle 7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266349" y="1664321"/>
            <a:ext cx="4297413" cy="2875276"/>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Chats</a:t>
            </a:r>
          </a:p>
        </p:txBody>
      </p:sp>
      <p:sp>
        <p:nvSpPr>
          <p:cNvPr id="83" name="Oval 8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Grafik 10">
            <a:extLst>
              <a:ext uri="{FF2B5EF4-FFF2-40B4-BE49-F238E27FC236}">
                <a16:creationId xmlns:a16="http://schemas.microsoft.com/office/drawing/2014/main" id="{A2D99207-DF98-B576-96E1-AABCB1E85BFD}"/>
              </a:ext>
            </a:extLst>
          </p:cNvPr>
          <p:cNvPicPr>
            <a:picLocks noChangeAspect="1"/>
          </p:cNvPicPr>
          <p:nvPr/>
        </p:nvPicPr>
        <p:blipFill>
          <a:blip r:embed="rId2"/>
          <a:stretch>
            <a:fillRect/>
          </a:stretch>
        </p:blipFill>
        <p:spPr>
          <a:xfrm>
            <a:off x="9298253" y="204281"/>
            <a:ext cx="2383268" cy="4786008"/>
          </a:xfrm>
          <a:prstGeom prst="rect">
            <a:avLst/>
          </a:prstGeom>
        </p:spPr>
      </p:pic>
      <p:pic>
        <p:nvPicPr>
          <p:cNvPr id="3" name="Grafik 2">
            <a:extLst>
              <a:ext uri="{FF2B5EF4-FFF2-40B4-BE49-F238E27FC236}">
                <a16:creationId xmlns:a16="http://schemas.microsoft.com/office/drawing/2014/main" id="{F9F3C6B9-6A83-DA73-5129-002A01F3C02D}"/>
              </a:ext>
            </a:extLst>
          </p:cNvPr>
          <p:cNvPicPr>
            <a:picLocks noChangeAspect="1"/>
          </p:cNvPicPr>
          <p:nvPr/>
        </p:nvPicPr>
        <p:blipFill>
          <a:blip r:embed="rId3"/>
          <a:stretch>
            <a:fillRect/>
          </a:stretch>
        </p:blipFill>
        <p:spPr>
          <a:xfrm>
            <a:off x="5897880" y="2042808"/>
            <a:ext cx="2383268" cy="4649822"/>
          </a:xfrm>
          <a:prstGeom prst="rect">
            <a:avLst/>
          </a:prstGeom>
        </p:spPr>
      </p:pic>
    </p:spTree>
    <p:extLst>
      <p:ext uri="{BB962C8B-B14F-4D97-AF65-F5344CB8AC3E}">
        <p14:creationId xmlns:p14="http://schemas.microsoft.com/office/powerpoint/2010/main" val="762578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66" name="Rectangle 365">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tx1"/>
              </a:solidFill>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4763933" y="3429000"/>
            <a:ext cx="6766405" cy="3143249"/>
          </a:xfrm>
        </p:spPr>
        <p:txBody>
          <a:bodyPr vert="horz" lIns="91440" tIns="45720" rIns="91440" bIns="45720" rtlCol="0" anchor="b">
            <a:noAutofit/>
          </a:bodyPr>
          <a:lstStyle/>
          <a:p>
            <a:pPr algn="ctr"/>
            <a:r>
              <a:rPr lang="en-US" sz="6000" dirty="0" err="1">
                <a:solidFill>
                  <a:srgbClr val="FFFFFE"/>
                </a:solidFill>
              </a:rPr>
              <a:t>Kalendar</a:t>
            </a:r>
            <a:r>
              <a:rPr lang="en-US" sz="6000" dirty="0">
                <a:solidFill>
                  <a:srgbClr val="FFFFFE"/>
                </a:solidFill>
              </a:rPr>
              <a:t> &amp; </a:t>
            </a:r>
            <a:br>
              <a:rPr lang="en-US" sz="6000" dirty="0">
                <a:solidFill>
                  <a:srgbClr val="FFFFFE"/>
                </a:solidFill>
              </a:rPr>
            </a:br>
            <a:r>
              <a:rPr lang="en-US" sz="6000" dirty="0" err="1">
                <a:solidFill>
                  <a:srgbClr val="FFFFFE"/>
                </a:solidFill>
              </a:rPr>
              <a:t>Termine</a:t>
            </a:r>
            <a:br>
              <a:rPr lang="en-US" sz="6000" dirty="0">
                <a:solidFill>
                  <a:srgbClr val="FFFFFE"/>
                </a:solidFill>
              </a:rPr>
            </a:br>
            <a:endParaRPr lang="en-US" sz="6000" dirty="0">
              <a:solidFill>
                <a:srgbClr val="FFFFFE"/>
              </a:solidFill>
            </a:endParaRPr>
          </a:p>
        </p:txBody>
      </p:sp>
      <p:sp>
        <p:nvSpPr>
          <p:cNvPr id="368" name="Freeform: Shape 367">
            <a:extLst>
              <a:ext uri="{FF2B5EF4-FFF2-40B4-BE49-F238E27FC236}">
                <a16:creationId xmlns:a16="http://schemas.microsoft.com/office/drawing/2014/main" id="{EBF4792E-DF83-4D24-9924-01EC30A32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512"/>
            <a:ext cx="3952259" cy="5932172"/>
          </a:xfrm>
          <a:custGeom>
            <a:avLst/>
            <a:gdLst>
              <a:gd name="connsiteX0" fmla="*/ 986173 w 3952259"/>
              <a:gd name="connsiteY0" fmla="*/ 0 h 5932172"/>
              <a:gd name="connsiteX1" fmla="*/ 3952259 w 3952259"/>
              <a:gd name="connsiteY1" fmla="*/ 2966086 h 5932172"/>
              <a:gd name="connsiteX2" fmla="*/ 986173 w 3952259"/>
              <a:gd name="connsiteY2" fmla="*/ 5932172 h 5932172"/>
              <a:gd name="connsiteX3" fmla="*/ 104150 w 3952259"/>
              <a:gd name="connsiteY3" fmla="*/ 5798823 h 5932172"/>
              <a:gd name="connsiteX4" fmla="*/ 0 w 3952259"/>
              <a:gd name="connsiteY4" fmla="*/ 5760704 h 5932172"/>
              <a:gd name="connsiteX5" fmla="*/ 0 w 3952259"/>
              <a:gd name="connsiteY5" fmla="*/ 171469 h 5932172"/>
              <a:gd name="connsiteX6" fmla="*/ 104150 w 3952259"/>
              <a:gd name="connsiteY6" fmla="*/ 133350 h 5932172"/>
              <a:gd name="connsiteX7" fmla="*/ 986173 w 3952259"/>
              <a:gd name="connsiteY7" fmla="*/ 0 h 59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2259" h="5932172">
                <a:moveTo>
                  <a:pt x="986173" y="0"/>
                </a:moveTo>
                <a:cubicBezTo>
                  <a:pt x="2624297" y="0"/>
                  <a:pt x="3952259" y="1327962"/>
                  <a:pt x="3952259" y="2966086"/>
                </a:cubicBezTo>
                <a:cubicBezTo>
                  <a:pt x="3952259" y="4604210"/>
                  <a:pt x="2624297" y="5932172"/>
                  <a:pt x="986173" y="5932172"/>
                </a:cubicBezTo>
                <a:cubicBezTo>
                  <a:pt x="679025" y="5932172"/>
                  <a:pt x="382781" y="5885486"/>
                  <a:pt x="104150" y="5798823"/>
                </a:cubicBezTo>
                <a:lnTo>
                  <a:pt x="0" y="5760704"/>
                </a:lnTo>
                <a:lnTo>
                  <a:pt x="0" y="171469"/>
                </a:lnTo>
                <a:lnTo>
                  <a:pt x="104150" y="133350"/>
                </a:lnTo>
                <a:cubicBezTo>
                  <a:pt x="382781" y="46686"/>
                  <a:pt x="679025" y="0"/>
                  <a:pt x="98617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0" name="Freeform: Shape 369">
            <a:extLst>
              <a:ext uri="{FF2B5EF4-FFF2-40B4-BE49-F238E27FC236}">
                <a16:creationId xmlns:a16="http://schemas.microsoft.com/office/drawing/2014/main" id="{15837328-A57C-47AA-B520-C83F4A6BD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58125" y="0"/>
            <a:ext cx="4475748" cy="3256337"/>
          </a:xfrm>
          <a:custGeom>
            <a:avLst/>
            <a:gdLst>
              <a:gd name="connsiteX0" fmla="*/ 246861 w 4475748"/>
              <a:gd name="connsiteY0" fmla="*/ 0 h 3256337"/>
              <a:gd name="connsiteX1" fmla="*/ 4228888 w 4475748"/>
              <a:gd name="connsiteY1" fmla="*/ 0 h 3256337"/>
              <a:gd name="connsiteX2" fmla="*/ 4299885 w 4475748"/>
              <a:gd name="connsiteY2" fmla="*/ 147382 h 3256337"/>
              <a:gd name="connsiteX3" fmla="*/ 4475748 w 4475748"/>
              <a:gd name="connsiteY3" fmla="*/ 1018463 h 3256337"/>
              <a:gd name="connsiteX4" fmla="*/ 2237874 w 4475748"/>
              <a:gd name="connsiteY4" fmla="*/ 3256337 h 3256337"/>
              <a:gd name="connsiteX5" fmla="*/ 0 w 4475748"/>
              <a:gd name="connsiteY5" fmla="*/ 1018463 h 3256337"/>
              <a:gd name="connsiteX6" fmla="*/ 175863 w 4475748"/>
              <a:gd name="connsiteY6" fmla="*/ 147382 h 325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5748" h="3256337">
                <a:moveTo>
                  <a:pt x="246861" y="0"/>
                </a:moveTo>
                <a:lnTo>
                  <a:pt x="4228888" y="0"/>
                </a:lnTo>
                <a:lnTo>
                  <a:pt x="4299885" y="147382"/>
                </a:lnTo>
                <a:cubicBezTo>
                  <a:pt x="4413128" y="415117"/>
                  <a:pt x="4475748" y="709477"/>
                  <a:pt x="4475748" y="1018463"/>
                </a:cubicBezTo>
                <a:cubicBezTo>
                  <a:pt x="4475748" y="2254407"/>
                  <a:pt x="3473818" y="3256337"/>
                  <a:pt x="2237874" y="3256337"/>
                </a:cubicBezTo>
                <a:cubicBezTo>
                  <a:pt x="1001930" y="3256337"/>
                  <a:pt x="0" y="2254407"/>
                  <a:pt x="0" y="1018463"/>
                </a:cubicBezTo>
                <a:cubicBezTo>
                  <a:pt x="0" y="709477"/>
                  <a:pt x="62621" y="415117"/>
                  <a:pt x="175863" y="1473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2" name="Arc 371">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580241">
            <a:off x="-1784401" y="613620"/>
            <a:ext cx="6199926" cy="6199926"/>
          </a:xfrm>
          <a:prstGeom prst="arc">
            <a:avLst>
              <a:gd name="adj1" fmla="val 14455503"/>
              <a:gd name="adj2" fmla="val 18389131"/>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6" name="Grafik 105">
            <a:extLst>
              <a:ext uri="{FF2B5EF4-FFF2-40B4-BE49-F238E27FC236}">
                <a16:creationId xmlns:a16="http://schemas.microsoft.com/office/drawing/2014/main" id="{2B8D2213-3BD5-C439-F7E6-773F4A53B3CE}"/>
              </a:ext>
            </a:extLst>
          </p:cNvPr>
          <p:cNvPicPr>
            <a:picLocks noChangeAspect="1"/>
          </p:cNvPicPr>
          <p:nvPr/>
        </p:nvPicPr>
        <p:blipFill>
          <a:blip r:embed="rId2"/>
          <a:stretch>
            <a:fillRect/>
          </a:stretch>
        </p:blipFill>
        <p:spPr>
          <a:xfrm>
            <a:off x="405705" y="1292406"/>
            <a:ext cx="2108895" cy="4064383"/>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7" name="Grafik 6">
            <a:extLst>
              <a:ext uri="{FF2B5EF4-FFF2-40B4-BE49-F238E27FC236}">
                <a16:creationId xmlns:a16="http://schemas.microsoft.com/office/drawing/2014/main" id="{BB1402D8-43FC-1F2B-F5E1-AFB7679C36C8}"/>
              </a:ext>
            </a:extLst>
          </p:cNvPr>
          <p:cNvPicPr>
            <a:picLocks noChangeAspect="1"/>
          </p:cNvPicPr>
          <p:nvPr/>
        </p:nvPicPr>
        <p:blipFill>
          <a:blip r:embed="rId3"/>
          <a:stretch>
            <a:fillRect/>
          </a:stretch>
        </p:blipFill>
        <p:spPr>
          <a:xfrm>
            <a:off x="5323153" y="170958"/>
            <a:ext cx="1562216" cy="2851156"/>
          </a:xfrm>
          <a:custGeom>
            <a:avLst/>
            <a:gdLst/>
            <a:ahLst/>
            <a:cxnLst/>
            <a:rect l="l" t="t" r="r" b="b"/>
            <a:pathLst>
              <a:path w="2487175" h="2487175">
                <a:moveTo>
                  <a:pt x="67328" y="0"/>
                </a:moveTo>
                <a:lnTo>
                  <a:pt x="2419847" y="0"/>
                </a:lnTo>
                <a:cubicBezTo>
                  <a:pt x="2457031" y="0"/>
                  <a:pt x="2487175" y="30144"/>
                  <a:pt x="2487175" y="67328"/>
                </a:cubicBezTo>
                <a:lnTo>
                  <a:pt x="2487175" y="2419847"/>
                </a:lnTo>
                <a:cubicBezTo>
                  <a:pt x="2487175" y="2457031"/>
                  <a:pt x="2457031" y="2487175"/>
                  <a:pt x="2419847" y="2487175"/>
                </a:cubicBezTo>
                <a:lnTo>
                  <a:pt x="67328" y="2487175"/>
                </a:lnTo>
                <a:cubicBezTo>
                  <a:pt x="30144" y="2487175"/>
                  <a:pt x="0" y="2457031"/>
                  <a:pt x="0" y="2419847"/>
                </a:cubicBezTo>
                <a:lnTo>
                  <a:pt x="0" y="67328"/>
                </a:lnTo>
                <a:cubicBezTo>
                  <a:pt x="0" y="30144"/>
                  <a:pt x="30144" y="0"/>
                  <a:pt x="67328" y="0"/>
                </a:cubicBezTo>
                <a:close/>
              </a:path>
            </a:pathLst>
          </a:custGeom>
        </p:spPr>
      </p:pic>
      <p:sp>
        <p:nvSpPr>
          <p:cNvPr id="374" name="Freeform: Shape 373">
            <a:extLst>
              <a:ext uri="{FF2B5EF4-FFF2-40B4-BE49-F238E27FC236}">
                <a16:creationId xmlns:a16="http://schemas.microsoft.com/office/drawing/2014/main" id="{8A03A6A2-7849-4179-B68F-C11DDDB23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1078" y="0"/>
            <a:ext cx="3440922" cy="3674631"/>
          </a:xfrm>
          <a:custGeom>
            <a:avLst/>
            <a:gdLst>
              <a:gd name="connsiteX0" fmla="*/ 523074 w 3440922"/>
              <a:gd name="connsiteY0" fmla="*/ 0 h 3674631"/>
              <a:gd name="connsiteX1" fmla="*/ 3440922 w 3440922"/>
              <a:gd name="connsiteY1" fmla="*/ 0 h 3674631"/>
              <a:gd name="connsiteX2" fmla="*/ 3440922 w 3440922"/>
              <a:gd name="connsiteY2" fmla="*/ 3321701 h 3674631"/>
              <a:gd name="connsiteX3" fmla="*/ 3304578 w 3440922"/>
              <a:gd name="connsiteY3" fmla="*/ 3404532 h 3674631"/>
              <a:gd name="connsiteX4" fmla="*/ 2237874 w 3440922"/>
              <a:gd name="connsiteY4" fmla="*/ 3674631 h 3674631"/>
              <a:gd name="connsiteX5" fmla="*/ 0 w 3440922"/>
              <a:gd name="connsiteY5" fmla="*/ 1436757 h 3674631"/>
              <a:gd name="connsiteX6" fmla="*/ 511022 w 3440922"/>
              <a:gd name="connsiteY6" fmla="*/ 13261 h 367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0922" h="3674631">
                <a:moveTo>
                  <a:pt x="523074" y="0"/>
                </a:moveTo>
                <a:lnTo>
                  <a:pt x="3440922" y="0"/>
                </a:lnTo>
                <a:lnTo>
                  <a:pt x="3440922" y="3321701"/>
                </a:lnTo>
                <a:lnTo>
                  <a:pt x="3304578" y="3404532"/>
                </a:lnTo>
                <a:cubicBezTo>
                  <a:pt x="2987486" y="3576786"/>
                  <a:pt x="2624107" y="3674631"/>
                  <a:pt x="2237874" y="3674631"/>
                </a:cubicBezTo>
                <a:cubicBezTo>
                  <a:pt x="1001930" y="3674631"/>
                  <a:pt x="0" y="2672701"/>
                  <a:pt x="0" y="1436757"/>
                </a:cubicBezTo>
                <a:cubicBezTo>
                  <a:pt x="0" y="896032"/>
                  <a:pt x="191776" y="400098"/>
                  <a:pt x="511022" y="1326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fik 3">
            <a:extLst>
              <a:ext uri="{FF2B5EF4-FFF2-40B4-BE49-F238E27FC236}">
                <a16:creationId xmlns:a16="http://schemas.microsoft.com/office/drawing/2014/main" id="{81B30C71-BE26-66CD-4AC3-59B44AD6E64A}"/>
              </a:ext>
            </a:extLst>
          </p:cNvPr>
          <p:cNvPicPr>
            <a:picLocks noChangeAspect="1"/>
          </p:cNvPicPr>
          <p:nvPr/>
        </p:nvPicPr>
        <p:blipFill>
          <a:blip r:embed="rId4"/>
          <a:stretch>
            <a:fillRect/>
          </a:stretch>
        </p:blipFill>
        <p:spPr>
          <a:xfrm>
            <a:off x="10058400" y="170958"/>
            <a:ext cx="1626326" cy="3178170"/>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Tree>
    <p:extLst>
      <p:ext uri="{BB962C8B-B14F-4D97-AF65-F5344CB8AC3E}">
        <p14:creationId xmlns:p14="http://schemas.microsoft.com/office/powerpoint/2010/main" val="2140463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4" name="Rectangle 7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266349" y="1664321"/>
            <a:ext cx="4297413" cy="2875276"/>
          </a:xfrm>
        </p:spPr>
        <p:txBody>
          <a:bodyPr vert="horz" lIns="91440" tIns="45720" rIns="91440" bIns="45720" rtlCol="0" anchor="b">
            <a:normAutofit/>
          </a:bodyPr>
          <a:lstStyle/>
          <a:p>
            <a:pPr algn="ctr"/>
            <a:r>
              <a:rPr lang="en-US" sz="6000" kern="1200" dirty="0" err="1">
                <a:solidFill>
                  <a:srgbClr val="FFFFFF"/>
                </a:solidFill>
                <a:latin typeface="+mj-lt"/>
                <a:ea typeface="+mj-ea"/>
                <a:cs typeface="+mj-cs"/>
              </a:rPr>
              <a:t>Mediathek</a:t>
            </a:r>
            <a:endParaRPr lang="en-US" sz="6000" kern="1200" dirty="0">
              <a:solidFill>
                <a:srgbClr val="FFFFFF"/>
              </a:solidFill>
              <a:latin typeface="+mj-lt"/>
              <a:ea typeface="+mj-ea"/>
              <a:cs typeface="+mj-cs"/>
            </a:endParaRPr>
          </a:p>
        </p:txBody>
      </p:sp>
      <p:sp>
        <p:nvSpPr>
          <p:cNvPr id="83" name="Oval 8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AF1805FC-BCFE-97CF-F6DF-C9BB78B59B08}"/>
              </a:ext>
            </a:extLst>
          </p:cNvPr>
          <p:cNvPicPr>
            <a:picLocks noChangeAspect="1"/>
          </p:cNvPicPr>
          <p:nvPr/>
        </p:nvPicPr>
        <p:blipFill>
          <a:blip r:embed="rId2"/>
          <a:stretch>
            <a:fillRect/>
          </a:stretch>
        </p:blipFill>
        <p:spPr>
          <a:xfrm>
            <a:off x="4514313" y="363682"/>
            <a:ext cx="3163373" cy="6141027"/>
          </a:xfrm>
          <a:prstGeom prst="rect">
            <a:avLst/>
          </a:prstGeom>
        </p:spPr>
      </p:pic>
      <p:pic>
        <p:nvPicPr>
          <p:cNvPr id="7" name="Grafik 6">
            <a:extLst>
              <a:ext uri="{FF2B5EF4-FFF2-40B4-BE49-F238E27FC236}">
                <a16:creationId xmlns:a16="http://schemas.microsoft.com/office/drawing/2014/main" id="{DF99FCE5-5C6C-6530-B535-97F6AE72DF5D}"/>
              </a:ext>
            </a:extLst>
          </p:cNvPr>
          <p:cNvPicPr>
            <a:picLocks noChangeAspect="1"/>
          </p:cNvPicPr>
          <p:nvPr/>
        </p:nvPicPr>
        <p:blipFill>
          <a:blip r:embed="rId3"/>
          <a:stretch>
            <a:fillRect/>
          </a:stretch>
        </p:blipFill>
        <p:spPr>
          <a:xfrm>
            <a:off x="8476163" y="363682"/>
            <a:ext cx="3163373" cy="6141027"/>
          </a:xfrm>
          <a:prstGeom prst="rect">
            <a:avLst/>
          </a:prstGeom>
        </p:spPr>
      </p:pic>
    </p:spTree>
    <p:extLst>
      <p:ext uri="{BB962C8B-B14F-4D97-AF65-F5344CB8AC3E}">
        <p14:creationId xmlns:p14="http://schemas.microsoft.com/office/powerpoint/2010/main" val="123318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6" name="Rectangle 102">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3" name="Freeform: Shape 104">
            <a:extLst>
              <a:ext uri="{FF2B5EF4-FFF2-40B4-BE49-F238E27FC236}">
                <a16:creationId xmlns:a16="http://schemas.microsoft.com/office/drawing/2014/main" id="{2587169E-2A0C-4EEA-BF70-71E2BC404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229686" cy="3469184"/>
          </a:xfrm>
          <a:custGeom>
            <a:avLst/>
            <a:gdLst>
              <a:gd name="connsiteX0" fmla="*/ 0 w 4229686"/>
              <a:gd name="connsiteY0" fmla="*/ 0 h 3469184"/>
              <a:gd name="connsiteX1" fmla="*/ 3937282 w 4229686"/>
              <a:gd name="connsiteY1" fmla="*/ 0 h 3469184"/>
              <a:gd name="connsiteX2" fmla="*/ 3947509 w 4229686"/>
              <a:gd name="connsiteY2" fmla="*/ 16834 h 3469184"/>
              <a:gd name="connsiteX3" fmla="*/ 4229686 w 4229686"/>
              <a:gd name="connsiteY3" fmla="*/ 1131238 h 3469184"/>
              <a:gd name="connsiteX4" fmla="*/ 1891740 w 4229686"/>
              <a:gd name="connsiteY4" fmla="*/ 3469184 h 3469184"/>
              <a:gd name="connsiteX5" fmla="*/ 87667 w 4229686"/>
              <a:gd name="connsiteY5" fmla="*/ 2618389 h 3469184"/>
              <a:gd name="connsiteX6" fmla="*/ 0 w 4229686"/>
              <a:gd name="connsiteY6" fmla="*/ 2501153 h 346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9686" h="3469184">
                <a:moveTo>
                  <a:pt x="0" y="0"/>
                </a:moveTo>
                <a:lnTo>
                  <a:pt x="3937282" y="0"/>
                </a:lnTo>
                <a:lnTo>
                  <a:pt x="3947509" y="16834"/>
                </a:lnTo>
                <a:cubicBezTo>
                  <a:pt x="4127466" y="348105"/>
                  <a:pt x="4229686" y="727734"/>
                  <a:pt x="4229686" y="1131238"/>
                </a:cubicBezTo>
                <a:cubicBezTo>
                  <a:pt x="4229686" y="2422450"/>
                  <a:pt x="3182952" y="3469184"/>
                  <a:pt x="1891740" y="3469184"/>
                </a:cubicBezTo>
                <a:cubicBezTo>
                  <a:pt x="1165433" y="3469184"/>
                  <a:pt x="516481" y="3137991"/>
                  <a:pt x="87667" y="2618389"/>
                </a:cubicBezTo>
                <a:lnTo>
                  <a:pt x="0" y="25011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Oval 106">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1645" y="3853046"/>
            <a:ext cx="457824" cy="4454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7" name="Freeform: Shape 108">
            <a:extLst>
              <a:ext uri="{FF2B5EF4-FFF2-40B4-BE49-F238E27FC236}">
                <a16:creationId xmlns:a16="http://schemas.microsoft.com/office/drawing/2014/main" id="{F6EB9B19-D8F1-4EB1-AA3B-A92D9BCE2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94561" y="2928977"/>
            <a:ext cx="5010226" cy="3929025"/>
          </a:xfrm>
          <a:custGeom>
            <a:avLst/>
            <a:gdLst>
              <a:gd name="connsiteX0" fmla="*/ 2505113 w 5010226"/>
              <a:gd name="connsiteY0" fmla="*/ 0 h 3929025"/>
              <a:gd name="connsiteX1" fmla="*/ 5010226 w 5010226"/>
              <a:gd name="connsiteY1" fmla="*/ 2505113 h 3929025"/>
              <a:gd name="connsiteX2" fmla="*/ 4582392 w 5010226"/>
              <a:gd name="connsiteY2" fmla="*/ 3905746 h 3929025"/>
              <a:gd name="connsiteX3" fmla="*/ 4564985 w 5010226"/>
              <a:gd name="connsiteY3" fmla="*/ 3929025 h 3929025"/>
              <a:gd name="connsiteX4" fmla="*/ 445242 w 5010226"/>
              <a:gd name="connsiteY4" fmla="*/ 3929025 h 3929025"/>
              <a:gd name="connsiteX5" fmla="*/ 427834 w 5010226"/>
              <a:gd name="connsiteY5" fmla="*/ 3905746 h 3929025"/>
              <a:gd name="connsiteX6" fmla="*/ 0 w 5010226"/>
              <a:gd name="connsiteY6" fmla="*/ 2505113 h 3929025"/>
              <a:gd name="connsiteX7" fmla="*/ 2505113 w 5010226"/>
              <a:gd name="connsiteY7" fmla="*/ 0 h 392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226" h="3929025">
                <a:moveTo>
                  <a:pt x="2505113" y="0"/>
                </a:moveTo>
                <a:cubicBezTo>
                  <a:pt x="3888649" y="0"/>
                  <a:pt x="5010226" y="1121577"/>
                  <a:pt x="5010226" y="2505113"/>
                </a:cubicBezTo>
                <a:cubicBezTo>
                  <a:pt x="5010226" y="3023939"/>
                  <a:pt x="4852505" y="3505927"/>
                  <a:pt x="4582392" y="3905746"/>
                </a:cubicBezTo>
                <a:lnTo>
                  <a:pt x="4564985" y="3929025"/>
                </a:lnTo>
                <a:lnTo>
                  <a:pt x="445242" y="3929025"/>
                </a:lnTo>
                <a:lnTo>
                  <a:pt x="427834" y="3905746"/>
                </a:lnTo>
                <a:cubicBezTo>
                  <a:pt x="157722" y="3505927"/>
                  <a:pt x="0" y="3023939"/>
                  <a:pt x="0" y="2505113"/>
                </a:cubicBezTo>
                <a:cubicBezTo>
                  <a:pt x="0" y="1121577"/>
                  <a:pt x="1121577" y="0"/>
                  <a:pt x="25051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8" name="Arc 110">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915428">
            <a:off x="8549639" y="1895148"/>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7104787" y="774936"/>
            <a:ext cx="4425551" cy="2387600"/>
          </a:xfrm>
        </p:spPr>
        <p:txBody>
          <a:bodyPr vert="horz" lIns="91440" tIns="45720" rIns="91440" bIns="45720" rtlCol="0" anchor="b">
            <a:normAutofit/>
          </a:bodyPr>
          <a:lstStyle/>
          <a:p>
            <a:r>
              <a:rPr lang="en-US" sz="6000">
                <a:solidFill>
                  <a:srgbClr val="FFFFFF"/>
                </a:solidFill>
              </a:rPr>
              <a:t>Jobportal</a:t>
            </a:r>
            <a:endParaRPr lang="en-US" sz="6000" dirty="0">
              <a:solidFill>
                <a:srgbClr val="FFFFFF"/>
              </a:solidFill>
            </a:endParaRPr>
          </a:p>
        </p:txBody>
      </p:sp>
      <p:pic>
        <p:nvPicPr>
          <p:cNvPr id="8" name="Grafik 7">
            <a:extLst>
              <a:ext uri="{FF2B5EF4-FFF2-40B4-BE49-F238E27FC236}">
                <a16:creationId xmlns:a16="http://schemas.microsoft.com/office/drawing/2014/main" id="{7018CDFE-2AD6-EDBB-8D71-5B6F56D683BC}"/>
              </a:ext>
            </a:extLst>
          </p:cNvPr>
          <p:cNvPicPr>
            <a:picLocks noChangeAspect="1"/>
          </p:cNvPicPr>
          <p:nvPr/>
        </p:nvPicPr>
        <p:blipFill>
          <a:blip r:embed="rId2"/>
          <a:stretch>
            <a:fillRect/>
          </a:stretch>
        </p:blipFill>
        <p:spPr>
          <a:xfrm>
            <a:off x="960583" y="1"/>
            <a:ext cx="1828800" cy="3265370"/>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6" name="Grafik 5">
            <a:extLst>
              <a:ext uri="{FF2B5EF4-FFF2-40B4-BE49-F238E27FC236}">
                <a16:creationId xmlns:a16="http://schemas.microsoft.com/office/drawing/2014/main" id="{B8E4FDE5-36CA-303C-EE9F-B91A5C45F656}"/>
              </a:ext>
            </a:extLst>
          </p:cNvPr>
          <p:cNvPicPr>
            <a:picLocks noChangeAspect="1"/>
          </p:cNvPicPr>
          <p:nvPr/>
        </p:nvPicPr>
        <p:blipFill>
          <a:blip r:embed="rId3"/>
          <a:stretch>
            <a:fillRect/>
          </a:stretch>
        </p:blipFill>
        <p:spPr>
          <a:xfrm>
            <a:off x="3639128" y="3162536"/>
            <a:ext cx="1911928" cy="3695464"/>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spTree>
    <p:extLst>
      <p:ext uri="{BB962C8B-B14F-4D97-AF65-F5344CB8AC3E}">
        <p14:creationId xmlns:p14="http://schemas.microsoft.com/office/powerpoint/2010/main" val="118410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78">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Arc 80">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41CE0B09-A845-A997-F058-C542CC035423}"/>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Motivation</a:t>
            </a:r>
          </a:p>
        </p:txBody>
      </p:sp>
      <p:sp>
        <p:nvSpPr>
          <p:cNvPr id="83" name="Oval 82">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76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0B94474-CA01-615C-9C26-B0321CDC436F}"/>
              </a:ext>
            </a:extLst>
          </p:cNvPr>
          <p:cNvPicPr>
            <a:picLocks noChangeAspect="1"/>
          </p:cNvPicPr>
          <p:nvPr/>
        </p:nvPicPr>
        <p:blipFill>
          <a:blip r:embed="rId3"/>
          <a:stretch>
            <a:fillRect/>
          </a:stretch>
        </p:blipFill>
        <p:spPr>
          <a:xfrm>
            <a:off x="4506864" y="0"/>
            <a:ext cx="3178272" cy="6840000"/>
          </a:xfrm>
          <a:prstGeom prst="rect">
            <a:avLst/>
          </a:prstGeom>
        </p:spPr>
      </p:pic>
    </p:spTree>
    <p:extLst>
      <p:ext uri="{BB962C8B-B14F-4D97-AF65-F5344CB8AC3E}">
        <p14:creationId xmlns:p14="http://schemas.microsoft.com/office/powerpoint/2010/main" val="48262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E14C192-1A3C-96BD-C910-2E5E9442EC09}"/>
              </a:ext>
            </a:extLst>
          </p:cNvPr>
          <p:cNvPicPr>
            <a:picLocks noChangeAspect="1"/>
          </p:cNvPicPr>
          <p:nvPr/>
        </p:nvPicPr>
        <p:blipFill>
          <a:blip r:embed="rId3"/>
          <a:stretch>
            <a:fillRect/>
          </a:stretch>
        </p:blipFill>
        <p:spPr>
          <a:xfrm>
            <a:off x="4514751" y="0"/>
            <a:ext cx="3162497" cy="6858000"/>
          </a:xfrm>
          <a:prstGeom prst="rect">
            <a:avLst/>
          </a:prstGeom>
        </p:spPr>
      </p:pic>
    </p:spTree>
    <p:extLst>
      <p:ext uri="{BB962C8B-B14F-4D97-AF65-F5344CB8AC3E}">
        <p14:creationId xmlns:p14="http://schemas.microsoft.com/office/powerpoint/2010/main" val="2527129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nhaltsplatzhalter 68">
            <a:extLst>
              <a:ext uri="{FF2B5EF4-FFF2-40B4-BE49-F238E27FC236}">
                <a16:creationId xmlns:a16="http://schemas.microsoft.com/office/drawing/2014/main" id="{25003D09-E77E-0186-0B8B-DAD2ECC3E500}"/>
              </a:ext>
            </a:extLst>
          </p:cNvPr>
          <p:cNvPicPr>
            <a:picLocks noChangeAspect="1"/>
          </p:cNvPicPr>
          <p:nvPr/>
        </p:nvPicPr>
        <p:blipFill>
          <a:blip r:embed="rId3"/>
          <a:stretch>
            <a:fillRect/>
          </a:stretch>
        </p:blipFill>
        <p:spPr>
          <a:xfrm>
            <a:off x="4362150" y="0"/>
            <a:ext cx="3467699" cy="6840000"/>
          </a:xfrm>
          <a:prstGeom prst="rect">
            <a:avLst/>
          </a:prstGeom>
        </p:spPr>
      </p:pic>
    </p:spTree>
    <p:extLst>
      <p:ext uri="{BB962C8B-B14F-4D97-AF65-F5344CB8AC3E}">
        <p14:creationId xmlns:p14="http://schemas.microsoft.com/office/powerpoint/2010/main" val="121380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4123A0B-A69D-B3AA-27BA-36830C7BE3A0}"/>
              </a:ext>
            </a:extLst>
          </p:cNvPr>
          <p:cNvPicPr>
            <a:picLocks noChangeAspect="1"/>
          </p:cNvPicPr>
          <p:nvPr/>
        </p:nvPicPr>
        <p:blipFill>
          <a:blip r:embed="rId3"/>
          <a:stretch>
            <a:fillRect/>
          </a:stretch>
        </p:blipFill>
        <p:spPr>
          <a:xfrm>
            <a:off x="4297432" y="0"/>
            <a:ext cx="3597135" cy="6840000"/>
          </a:xfrm>
          <a:prstGeom prst="rect">
            <a:avLst/>
          </a:prstGeom>
        </p:spPr>
      </p:pic>
    </p:spTree>
    <p:extLst>
      <p:ext uri="{BB962C8B-B14F-4D97-AF65-F5344CB8AC3E}">
        <p14:creationId xmlns:p14="http://schemas.microsoft.com/office/powerpoint/2010/main" val="321309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3C9FBBC-5166-145A-D2B1-F0E17C01C824}"/>
              </a:ext>
            </a:extLst>
          </p:cNvPr>
          <p:cNvPicPr>
            <a:picLocks noChangeAspect="1"/>
          </p:cNvPicPr>
          <p:nvPr/>
        </p:nvPicPr>
        <p:blipFill>
          <a:blip r:embed="rId3"/>
          <a:stretch>
            <a:fillRect/>
          </a:stretch>
        </p:blipFill>
        <p:spPr>
          <a:xfrm>
            <a:off x="4416471" y="0"/>
            <a:ext cx="3359058" cy="6840000"/>
          </a:xfrm>
          <a:prstGeom prst="rect">
            <a:avLst/>
          </a:prstGeom>
        </p:spPr>
      </p:pic>
    </p:spTree>
    <p:extLst>
      <p:ext uri="{BB962C8B-B14F-4D97-AF65-F5344CB8AC3E}">
        <p14:creationId xmlns:p14="http://schemas.microsoft.com/office/powerpoint/2010/main" val="594611309"/>
      </p:ext>
    </p:extLst>
  </p:cSld>
  <p:clrMapOvr>
    <a:masterClrMapping/>
  </p:clrMapOvr>
</p:sld>
</file>

<file path=ppt/theme/theme1.xml><?xml version="1.0" encoding="utf-8"?>
<a:theme xmlns:a="http://schemas.openxmlformats.org/drawingml/2006/main" name="Lariss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Larissa">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Words>
  <Application>Microsoft Macintosh PowerPoint</Application>
  <PresentationFormat>Breitbild</PresentationFormat>
  <Paragraphs>92</Paragraphs>
  <Slides>36</Slides>
  <Notes>17</Notes>
  <HiddenSlides>8</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36</vt:i4>
      </vt:variant>
    </vt:vector>
  </HeadingPairs>
  <TitlesOfParts>
    <vt:vector size="44" baseType="lpstr">
      <vt:lpstr>Aptos</vt:lpstr>
      <vt:lpstr>Aptos Display</vt:lpstr>
      <vt:lpstr>Arial</vt:lpstr>
      <vt:lpstr>Calibri</vt:lpstr>
      <vt:lpstr>Courier New</vt:lpstr>
      <vt:lpstr>Symbol</vt:lpstr>
      <vt:lpstr>Wingdings</vt:lpstr>
      <vt:lpstr>Larissa</vt:lpstr>
      <vt:lpstr>Why?</vt:lpstr>
      <vt:lpstr>How?</vt:lpstr>
      <vt:lpstr>What?</vt:lpstr>
      <vt:lpstr>Motivation</vt:lpstr>
      <vt:lpstr>PowerPoint-Präsentation</vt:lpstr>
      <vt:lpstr>PowerPoint-Präsentation</vt:lpstr>
      <vt:lpstr>PowerPoint-Präsentation</vt:lpstr>
      <vt:lpstr>PowerPoint-Präsentation</vt:lpstr>
      <vt:lpstr>PowerPoint-Präsentation</vt:lpstr>
      <vt:lpstr>Sozialer Anschluss</vt:lpstr>
      <vt:lpstr>PowerPoint-Präsentation</vt:lpstr>
      <vt:lpstr>PowerPoint-Präsentation</vt:lpstr>
      <vt:lpstr>PowerPoint-Präsentation</vt:lpstr>
      <vt:lpstr>PowerPoint-Präsentation</vt:lpstr>
      <vt:lpstr>PowerPoint-Präsentation</vt:lpstr>
      <vt:lpstr>Selbstorganisation</vt:lpstr>
      <vt:lpstr>PowerPoint-Präsentation</vt:lpstr>
      <vt:lpstr>PowerPoint-Präsentation</vt:lpstr>
      <vt:lpstr>PowerPoint-Präsentation</vt:lpstr>
      <vt:lpstr>PowerPoint-Präsentation</vt:lpstr>
      <vt:lpstr>PowerPoint-Präsentation</vt:lpstr>
      <vt:lpstr>Jobsuche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Abgaben &amp; Gamification</vt:lpstr>
      <vt:lpstr>Wallet &amp; Shop</vt:lpstr>
      <vt:lpstr>Chats</vt:lpstr>
      <vt:lpstr>Chats</vt:lpstr>
      <vt:lpstr>Kalendar &amp;  Termine </vt:lpstr>
      <vt:lpstr>Mediathek</vt:lpstr>
      <vt:lpstr>Jobportal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Kokoscha, Dan</cp:lastModifiedBy>
  <cp:revision>24</cp:revision>
  <dcterms:created xsi:type="dcterms:W3CDTF">2024-06-17T07:53:59Z</dcterms:created>
  <dcterms:modified xsi:type="dcterms:W3CDTF">2024-07-01T06:23:11Z</dcterms:modified>
</cp:coreProperties>
</file>